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showSpecialPlsOnTitleSld="0">
  <p:sldMasterIdLst>
    <p:sldMasterId id="2147483683" r:id="rId4"/>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6858000" cx="12188825"/>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39">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39"/>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p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552f84aab6_1_2: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552f84aab6_1_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6" name="Google Shape;306;g552f84aab6_1_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552f84aab6_3_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552f84aab6_3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3" name="Google Shape;313;g552f84aab6_3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552f84aab6_3_8: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552f84aab6_3_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g552f84aab6_3_8: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p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5" name="Google Shape;245;p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p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p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552f84aab6_6_7: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552f84aab6_6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g552f84aab6_6_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5: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552f84aab6_1_1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552f84aab6_1_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 name="Google Shape;280;g552f84aab6_1_1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552f84aab6_1_21: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552f84aab6_1_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g552f84aab6_1_2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550acc6726_0_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550acc6726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g550acc6726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3.jpg"/><Relationship Id="rId4"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 Id="rId3"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p:spTree>
      <p:nvGrpSpPr>
        <p:cNvPr id="15" name="Shape 15"/>
        <p:cNvGrpSpPr/>
        <p:nvPr/>
      </p:nvGrpSpPr>
      <p:grpSpPr>
        <a:xfrm>
          <a:off x="0" y="0"/>
          <a:ext cx="0" cy="0"/>
          <a:chOff x="0" y="0"/>
          <a:chExt cx="0" cy="0"/>
        </a:xfrm>
      </p:grpSpPr>
      <p:pic>
        <p:nvPicPr>
          <p:cNvPr id="16" name="Google Shape;16;p2"/>
          <p:cNvPicPr preferRelativeResize="0"/>
          <p:nvPr/>
        </p:nvPicPr>
        <p:blipFill rotWithShape="1">
          <a:blip r:embed="rId2">
            <a:alphaModFix/>
          </a:blip>
          <a:srcRect b="0" l="0" r="0" t="0"/>
          <a:stretch/>
        </p:blipFill>
        <p:spPr>
          <a:xfrm>
            <a:off x="1588" y="1588"/>
            <a:ext cx="12187237" cy="6858000"/>
          </a:xfrm>
          <a:prstGeom prst="rect">
            <a:avLst/>
          </a:prstGeom>
          <a:noFill/>
          <a:ln>
            <a:noFill/>
          </a:ln>
        </p:spPr>
      </p:pic>
      <p:sp>
        <p:nvSpPr>
          <p:cNvPr id="17" name="Google Shape;17;p2"/>
          <p:cNvSpPr txBox="1"/>
          <p:nvPr>
            <p:ph type="ctrTitle"/>
          </p:nvPr>
        </p:nvSpPr>
        <p:spPr>
          <a:xfrm>
            <a:off x="1258464" y="1857658"/>
            <a:ext cx="6298036" cy="1482442"/>
          </a:xfrm>
          <a:prstGeom prst="rect">
            <a:avLst/>
          </a:prstGeom>
          <a:noFill/>
          <a:ln>
            <a:noFill/>
          </a:ln>
        </p:spPr>
        <p:txBody>
          <a:bodyPr anchorCtr="0" anchor="t" bIns="0" lIns="0" spcFirstLastPara="1" rIns="0" wrap="square" tIns="0"/>
          <a:lstStyle>
            <a:lvl1pPr lvl="0" algn="ctr">
              <a:lnSpc>
                <a:spcPct val="100000"/>
              </a:lnSpc>
              <a:spcBef>
                <a:spcPts val="0"/>
              </a:spcBef>
              <a:spcAft>
                <a:spcPts val="0"/>
              </a:spcAft>
              <a:buClr>
                <a:srgbClr val="FFFF00"/>
              </a:buClr>
              <a:buSzPts val="4398"/>
              <a:buFont typeface="Arial"/>
              <a:buNone/>
              <a:defRPr b="1" sz="4398">
                <a:solidFill>
                  <a:srgbClr val="FFFF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subTitle"/>
          </p:nvPr>
        </p:nvSpPr>
        <p:spPr>
          <a:xfrm>
            <a:off x="1258464" y="3429000"/>
            <a:ext cx="5479648" cy="723098"/>
          </a:xfrm>
          <a:prstGeom prst="rect">
            <a:avLst/>
          </a:prstGeom>
          <a:noFill/>
          <a:ln>
            <a:noFill/>
          </a:ln>
        </p:spPr>
        <p:txBody>
          <a:bodyPr anchorCtr="0" anchor="ctr" bIns="0" lIns="0" spcFirstLastPara="1" rIns="0" wrap="square" tIns="0"/>
          <a:lstStyle>
            <a:lvl1pPr lvl="0" algn="l">
              <a:spcBef>
                <a:spcPts val="480"/>
              </a:spcBef>
              <a:spcAft>
                <a:spcPts val="0"/>
              </a:spcAft>
              <a:buClr>
                <a:srgbClr val="FFFF00"/>
              </a:buClr>
              <a:buSzPts val="2398"/>
              <a:buFont typeface="Arial"/>
              <a:buNone/>
              <a:defRPr i="0" sz="2398">
                <a:solidFill>
                  <a:srgbClr val="FFFF00"/>
                </a:solidFill>
                <a:latin typeface="Arial"/>
                <a:ea typeface="Arial"/>
                <a:cs typeface="Arial"/>
                <a:sym typeface="Arial"/>
              </a:defRPr>
            </a:lvl1pPr>
            <a:lvl2pPr lvl="1" algn="l">
              <a:spcBef>
                <a:spcPts val="360"/>
              </a:spcBef>
              <a:spcAft>
                <a:spcPts val="0"/>
              </a:spcAft>
              <a:buClr>
                <a:schemeClr val="dk1"/>
              </a:buClr>
              <a:buSzPts val="1800"/>
              <a:buChar char="–"/>
              <a:defRPr/>
            </a:lvl2pPr>
            <a:lvl3pPr lvl="2" algn="l">
              <a:spcBef>
                <a:spcPts val="360"/>
              </a:spcBef>
              <a:spcAft>
                <a:spcPts val="0"/>
              </a:spcAft>
              <a:buClr>
                <a:schemeClr val="dk1"/>
              </a:buClr>
              <a:buSzPts val="1800"/>
              <a:buChar char="•"/>
              <a:defRPr/>
            </a:lvl3pPr>
            <a:lvl4pPr lvl="3" algn="l">
              <a:spcBef>
                <a:spcPts val="360"/>
              </a:spcBef>
              <a:spcAft>
                <a:spcPts val="0"/>
              </a:spcAft>
              <a:buClr>
                <a:schemeClr val="dk1"/>
              </a:buClr>
              <a:buSzPts val="1800"/>
              <a:buChar char="–"/>
              <a:defRPr/>
            </a:lvl4pPr>
            <a:lvl5pPr lvl="4" algn="l">
              <a:spcBef>
                <a:spcPts val="360"/>
              </a:spcBef>
              <a:spcAft>
                <a:spcPts val="0"/>
              </a:spcAft>
              <a:buClr>
                <a:schemeClr val="dk1"/>
              </a:buClr>
              <a:buSzPts val="1800"/>
              <a:buChar char="»"/>
              <a:defRPr/>
            </a:lvl5pPr>
            <a:lvl6pPr lvl="5" algn="l">
              <a:spcBef>
                <a:spcPts val="360"/>
              </a:spcBef>
              <a:spcAft>
                <a:spcPts val="0"/>
              </a:spcAft>
              <a:buClr>
                <a:schemeClr val="dk1"/>
              </a:buClr>
              <a:buSzPts val="1800"/>
              <a:buChar char="•"/>
              <a:defRPr/>
            </a:lvl6pPr>
            <a:lvl7pPr lvl="6" algn="l">
              <a:spcBef>
                <a:spcPts val="360"/>
              </a:spcBef>
              <a:spcAft>
                <a:spcPts val="0"/>
              </a:spcAft>
              <a:buClr>
                <a:schemeClr val="dk1"/>
              </a:buClr>
              <a:buSzPts val="1800"/>
              <a:buChar char="•"/>
              <a:defRPr/>
            </a:lvl7pPr>
            <a:lvl8pPr lvl="7" algn="l">
              <a:spcBef>
                <a:spcPts val="360"/>
              </a:spcBef>
              <a:spcAft>
                <a:spcPts val="0"/>
              </a:spcAft>
              <a:buClr>
                <a:schemeClr val="dk1"/>
              </a:buClr>
              <a:buSzPts val="1800"/>
              <a:buChar char="•"/>
              <a:defRPr/>
            </a:lvl8pPr>
            <a:lvl9pPr lvl="8" algn="l">
              <a:spcBef>
                <a:spcPts val="360"/>
              </a:spcBef>
              <a:spcAft>
                <a:spcPts val="0"/>
              </a:spcAft>
              <a:buClr>
                <a:schemeClr val="dk1"/>
              </a:buClr>
              <a:buSzPts val="1800"/>
              <a:buChar char="•"/>
              <a:defRPr/>
            </a:lvl9pPr>
          </a:lstStyle>
          <a:p/>
        </p:txBody>
      </p:sp>
      <p:sp>
        <p:nvSpPr>
          <p:cNvPr id="19" name="Google Shape;19;p2"/>
          <p:cNvSpPr txBox="1"/>
          <p:nvPr>
            <p:ph idx="2" type="body"/>
          </p:nvPr>
        </p:nvSpPr>
        <p:spPr>
          <a:xfrm>
            <a:off x="1167998" y="5552643"/>
            <a:ext cx="5391150" cy="327457"/>
          </a:xfrm>
          <a:prstGeom prst="rect">
            <a:avLst/>
          </a:prstGeom>
          <a:noFill/>
          <a:ln>
            <a:noFill/>
          </a:ln>
        </p:spPr>
        <p:txBody>
          <a:bodyPr anchorCtr="0" anchor="t" bIns="45700" lIns="91425" spcFirstLastPara="1" rIns="91425" wrap="square" tIns="45700"/>
          <a:lstStyle>
            <a:lvl1pPr indent="-228600" lvl="0" marL="457200" algn="l">
              <a:spcBef>
                <a:spcPts val="360"/>
              </a:spcBef>
              <a:spcAft>
                <a:spcPts val="0"/>
              </a:spcAft>
              <a:buClr>
                <a:srgbClr val="FFFF00"/>
              </a:buClr>
              <a:buSzPts val="1800"/>
              <a:buNone/>
              <a:defRPr b="1" sz="1800">
                <a:solidFill>
                  <a:srgbClr val="FFFF00"/>
                </a:solidFill>
                <a:latin typeface="Arial"/>
                <a:ea typeface="Arial"/>
                <a:cs typeface="Arial"/>
                <a:sym typeface="Aria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2"/>
          <p:cNvSpPr txBox="1"/>
          <p:nvPr>
            <p:ph idx="3" type="body"/>
          </p:nvPr>
        </p:nvSpPr>
        <p:spPr>
          <a:xfrm>
            <a:off x="1167998" y="6195812"/>
            <a:ext cx="5391150" cy="327457"/>
          </a:xfrm>
          <a:prstGeom prst="rect">
            <a:avLst/>
          </a:prstGeom>
          <a:noFill/>
          <a:ln>
            <a:noFill/>
          </a:ln>
        </p:spPr>
        <p:txBody>
          <a:bodyPr anchorCtr="0" anchor="t" bIns="45700" lIns="91425" spcFirstLastPara="1" rIns="91425" wrap="square" tIns="45700"/>
          <a:lstStyle>
            <a:lvl1pPr indent="-228600" lvl="0" marL="457200" algn="l">
              <a:spcBef>
                <a:spcPts val="360"/>
              </a:spcBef>
              <a:spcAft>
                <a:spcPts val="0"/>
              </a:spcAft>
              <a:buClr>
                <a:srgbClr val="FFFF00"/>
              </a:buClr>
              <a:buSzPts val="1800"/>
              <a:buNone/>
              <a:defRPr b="0" sz="1800">
                <a:solidFill>
                  <a:srgbClr val="FFFF00"/>
                </a:solidFill>
                <a:latin typeface="Arial"/>
                <a:ea typeface="Arial"/>
                <a:cs typeface="Arial"/>
                <a:sym typeface="Aria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1" name="Google Shape;21;p2"/>
          <p:cNvSpPr txBox="1"/>
          <p:nvPr>
            <p:ph idx="4" type="body"/>
          </p:nvPr>
        </p:nvSpPr>
        <p:spPr>
          <a:xfrm>
            <a:off x="1167998" y="5870143"/>
            <a:ext cx="5391150" cy="327457"/>
          </a:xfrm>
          <a:prstGeom prst="rect">
            <a:avLst/>
          </a:prstGeom>
          <a:noFill/>
          <a:ln>
            <a:noFill/>
          </a:ln>
        </p:spPr>
        <p:txBody>
          <a:bodyPr anchorCtr="0" anchor="t" bIns="45700" lIns="91425" spcFirstLastPara="1" rIns="91425" wrap="square" tIns="45700"/>
          <a:lstStyle>
            <a:lvl1pPr indent="-228600" lvl="0" marL="457200" algn="l">
              <a:spcBef>
                <a:spcPts val="360"/>
              </a:spcBef>
              <a:spcAft>
                <a:spcPts val="0"/>
              </a:spcAft>
              <a:buClr>
                <a:srgbClr val="FFFF00"/>
              </a:buClr>
              <a:buSzPts val="1800"/>
              <a:buNone/>
              <a:defRPr b="0" sz="1800">
                <a:solidFill>
                  <a:srgbClr val="FFFF00"/>
                </a:solidFill>
                <a:latin typeface="Arial"/>
                <a:ea typeface="Arial"/>
                <a:cs typeface="Arial"/>
                <a:sym typeface="Aria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lt1"/>
        </a:solidFill>
      </p:bgPr>
    </p:bg>
    <p:spTree>
      <p:nvGrpSpPr>
        <p:cNvPr id="78" name="Shape 7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79" name="Shape 79"/>
        <p:cNvGrpSpPr/>
        <p:nvPr/>
      </p:nvGrpSpPr>
      <p:grpSpPr>
        <a:xfrm>
          <a:off x="0" y="0"/>
          <a:ext cx="0" cy="0"/>
          <a:chOff x="0" y="0"/>
          <a:chExt cx="0" cy="0"/>
        </a:xfrm>
      </p:grpSpPr>
      <p:sp>
        <p:nvSpPr>
          <p:cNvPr id="80" name="Google Shape;80;p12"/>
          <p:cNvSpPr txBox="1"/>
          <p:nvPr>
            <p:ph type="title"/>
          </p:nvPr>
        </p:nvSpPr>
        <p:spPr>
          <a:xfrm>
            <a:off x="609442" y="273050"/>
            <a:ext cx="4010039" cy="1162050"/>
          </a:xfrm>
          <a:prstGeom prst="rect">
            <a:avLst/>
          </a:prstGeom>
          <a:noFill/>
          <a:ln>
            <a:noFill/>
          </a:ln>
        </p:spPr>
        <p:txBody>
          <a:bodyPr anchorCtr="0" anchor="b" bIns="45700" lIns="91425" spcFirstLastPara="1" rIns="91425" wrap="square" tIns="45700"/>
          <a:lstStyle>
            <a:lvl1pPr lvl="0" algn="l">
              <a:spcBef>
                <a:spcPts val="0"/>
              </a:spcBef>
              <a:spcAft>
                <a:spcPts val="0"/>
              </a:spcAft>
              <a:buClr>
                <a:schemeClr val="dk1"/>
              </a:buClr>
              <a:buSzPts val="2000"/>
              <a:buFont typeface="Arial"/>
              <a:buNone/>
              <a:defRPr b="1" sz="2000">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12"/>
          <p:cNvSpPr txBox="1"/>
          <p:nvPr>
            <p:ph idx="1" type="body"/>
          </p:nvPr>
        </p:nvSpPr>
        <p:spPr>
          <a:xfrm>
            <a:off x="4765492" y="273051"/>
            <a:ext cx="6060417" cy="5853113"/>
          </a:xfrm>
          <a:prstGeom prst="rect">
            <a:avLst/>
          </a:prstGeom>
          <a:noFill/>
          <a:ln>
            <a:noFill/>
          </a:ln>
        </p:spPr>
        <p:txBody>
          <a:bodyPr anchorCtr="0" anchor="t" bIns="45700" lIns="91425" spcFirstLastPara="1" rIns="91425" wrap="square" tIns="45700"/>
          <a:lstStyle>
            <a:lvl1pPr indent="-431800" lvl="0" marL="457200" algn="l">
              <a:spcBef>
                <a:spcPts val="640"/>
              </a:spcBef>
              <a:spcAft>
                <a:spcPts val="0"/>
              </a:spcAft>
              <a:buClr>
                <a:schemeClr val="dk1"/>
              </a:buClr>
              <a:buSzPts val="3200"/>
              <a:buChar char="•"/>
              <a:defRPr sz="3200">
                <a:latin typeface="Arial"/>
                <a:ea typeface="Arial"/>
                <a:cs typeface="Arial"/>
                <a:sym typeface="Arial"/>
              </a:defRPr>
            </a:lvl1pPr>
            <a:lvl2pPr indent="-406400" lvl="1" marL="914400" algn="l">
              <a:spcBef>
                <a:spcPts val="560"/>
              </a:spcBef>
              <a:spcAft>
                <a:spcPts val="0"/>
              </a:spcAft>
              <a:buClr>
                <a:schemeClr val="dk1"/>
              </a:buClr>
              <a:buSzPts val="2800"/>
              <a:buChar char="–"/>
              <a:defRPr sz="2800">
                <a:latin typeface="Arial"/>
                <a:ea typeface="Arial"/>
                <a:cs typeface="Arial"/>
                <a:sym typeface="Arial"/>
              </a:defRPr>
            </a:lvl2pPr>
            <a:lvl3pPr indent="-381000" lvl="2" marL="1371600" algn="l">
              <a:spcBef>
                <a:spcPts val="480"/>
              </a:spcBef>
              <a:spcAft>
                <a:spcPts val="0"/>
              </a:spcAft>
              <a:buClr>
                <a:schemeClr val="dk1"/>
              </a:buClr>
              <a:buSzPts val="2400"/>
              <a:buChar char="•"/>
              <a:defRPr sz="2400">
                <a:latin typeface="Arial"/>
                <a:ea typeface="Arial"/>
                <a:cs typeface="Arial"/>
                <a:sym typeface="Arial"/>
              </a:defRPr>
            </a:lvl3pPr>
            <a:lvl4pPr indent="-355600" lvl="3" marL="1828800" algn="l">
              <a:spcBef>
                <a:spcPts val="400"/>
              </a:spcBef>
              <a:spcAft>
                <a:spcPts val="0"/>
              </a:spcAft>
              <a:buClr>
                <a:schemeClr val="dk1"/>
              </a:buClr>
              <a:buSzPts val="2000"/>
              <a:buChar char="–"/>
              <a:defRPr sz="2000">
                <a:latin typeface="Arial"/>
                <a:ea typeface="Arial"/>
                <a:cs typeface="Arial"/>
                <a:sym typeface="Arial"/>
              </a:defRPr>
            </a:lvl4pPr>
            <a:lvl5pPr indent="-355600" lvl="4" marL="2286000" algn="l">
              <a:spcBef>
                <a:spcPts val="400"/>
              </a:spcBef>
              <a:spcAft>
                <a:spcPts val="0"/>
              </a:spcAft>
              <a:buClr>
                <a:schemeClr val="dk1"/>
              </a:buClr>
              <a:buSzPts val="2000"/>
              <a:buChar char="»"/>
              <a:defRPr sz="2000">
                <a:latin typeface="Arial"/>
                <a:ea typeface="Arial"/>
                <a:cs typeface="Arial"/>
                <a:sym typeface="Arial"/>
              </a:defRPr>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82" name="Google Shape;82;p12"/>
          <p:cNvSpPr txBox="1"/>
          <p:nvPr>
            <p:ph idx="2" type="body"/>
          </p:nvPr>
        </p:nvSpPr>
        <p:spPr>
          <a:xfrm>
            <a:off x="609442" y="1435101"/>
            <a:ext cx="4010039" cy="4691063"/>
          </a:xfrm>
          <a:prstGeom prst="rect">
            <a:avLst/>
          </a:prstGeom>
          <a:noFill/>
          <a:ln>
            <a:noFill/>
          </a:ln>
        </p:spPr>
        <p:txBody>
          <a:bodyPr anchorCtr="0" anchor="t" bIns="45700" lIns="91425" spcFirstLastPara="1" rIns="91425" wrap="square" tIns="45700"/>
          <a:lstStyle>
            <a:lvl1pPr indent="-228600" lvl="0" marL="457200" algn="l">
              <a:spcBef>
                <a:spcPts val="280"/>
              </a:spcBef>
              <a:spcAft>
                <a:spcPts val="0"/>
              </a:spcAft>
              <a:buClr>
                <a:schemeClr val="dk1"/>
              </a:buClr>
              <a:buSzPts val="1400"/>
              <a:buNone/>
              <a:defRPr sz="1400">
                <a:latin typeface="Arial"/>
                <a:ea typeface="Arial"/>
                <a:cs typeface="Arial"/>
                <a:sym typeface="Arial"/>
              </a:defRPr>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83" name="Google Shape;83;p12"/>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86" name="Google Shape;86;p12"/>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87" name="Shape 87"/>
        <p:cNvGrpSpPr/>
        <p:nvPr/>
      </p:nvGrpSpPr>
      <p:grpSpPr>
        <a:xfrm>
          <a:off x="0" y="0"/>
          <a:ext cx="0" cy="0"/>
          <a:chOff x="0" y="0"/>
          <a:chExt cx="0" cy="0"/>
        </a:xfrm>
      </p:grpSpPr>
      <p:sp>
        <p:nvSpPr>
          <p:cNvPr id="88" name="Google Shape;88;p13"/>
          <p:cNvSpPr txBox="1"/>
          <p:nvPr>
            <p:ph type="title"/>
          </p:nvPr>
        </p:nvSpPr>
        <p:spPr>
          <a:xfrm>
            <a:off x="2389095" y="4800600"/>
            <a:ext cx="7313295" cy="566738"/>
          </a:xfrm>
          <a:prstGeom prst="rect">
            <a:avLst/>
          </a:prstGeom>
          <a:noFill/>
          <a:ln>
            <a:noFill/>
          </a:ln>
        </p:spPr>
        <p:txBody>
          <a:bodyPr anchorCtr="0" anchor="b" bIns="45700" lIns="91425" spcFirstLastPara="1" rIns="91425" wrap="square" tIns="45700"/>
          <a:lstStyle>
            <a:lvl1pPr lvl="0" algn="l">
              <a:spcBef>
                <a:spcPts val="0"/>
              </a:spcBef>
              <a:spcAft>
                <a:spcPts val="0"/>
              </a:spcAft>
              <a:buClr>
                <a:schemeClr val="dk1"/>
              </a:buClr>
              <a:buSzPts val="2000"/>
              <a:buFont typeface="Arial"/>
              <a:buNone/>
              <a:defRPr b="1" sz="2000">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13"/>
          <p:cNvSpPr/>
          <p:nvPr>
            <p:ph idx="2" type="pic"/>
          </p:nvPr>
        </p:nvSpPr>
        <p:spPr>
          <a:xfrm>
            <a:off x="2389095" y="612775"/>
            <a:ext cx="7313295" cy="4114800"/>
          </a:xfrm>
          <a:prstGeom prst="rect">
            <a:avLst/>
          </a:prstGeom>
          <a:noFill/>
          <a:ln>
            <a:noFill/>
          </a:ln>
        </p:spPr>
        <p:txBody>
          <a:bodyPr anchorCtr="0" anchor="t" bIns="45700" lIns="91425" spcFirstLastPara="1" rIns="91425" wrap="square" tIns="45700"/>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90" name="Google Shape;90;p13"/>
          <p:cNvSpPr txBox="1"/>
          <p:nvPr>
            <p:ph idx="1" type="body"/>
          </p:nvPr>
        </p:nvSpPr>
        <p:spPr>
          <a:xfrm>
            <a:off x="2389095" y="5367338"/>
            <a:ext cx="7313295" cy="804862"/>
          </a:xfrm>
          <a:prstGeom prst="rect">
            <a:avLst/>
          </a:prstGeom>
          <a:noFill/>
          <a:ln>
            <a:noFill/>
          </a:ln>
        </p:spPr>
        <p:txBody>
          <a:bodyPr anchorCtr="0" anchor="t" bIns="45700" lIns="91425" spcFirstLastPara="1" rIns="91425" wrap="square" tIns="45700"/>
          <a:lstStyle>
            <a:lvl1pPr indent="-228600" lvl="0" marL="457200" algn="l">
              <a:spcBef>
                <a:spcPts val="280"/>
              </a:spcBef>
              <a:spcAft>
                <a:spcPts val="0"/>
              </a:spcAft>
              <a:buClr>
                <a:schemeClr val="dk1"/>
              </a:buClr>
              <a:buSzPts val="1400"/>
              <a:buNone/>
              <a:defRPr sz="1400">
                <a:latin typeface="Arial"/>
                <a:ea typeface="Arial"/>
                <a:cs typeface="Arial"/>
                <a:sym typeface="Arial"/>
              </a:defRPr>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91" name="Google Shape;91;p1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94" name="Google Shape;94;p13"/>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95" name="Shape 95"/>
        <p:cNvGrpSpPr/>
        <p:nvPr/>
      </p:nvGrpSpPr>
      <p:grpSpPr>
        <a:xfrm>
          <a:off x="0" y="0"/>
          <a:ext cx="0" cy="0"/>
          <a:chOff x="0" y="0"/>
          <a:chExt cx="0" cy="0"/>
        </a:xfrm>
      </p:grpSpPr>
      <p:sp>
        <p:nvSpPr>
          <p:cNvPr id="96" name="Google Shape;96;p14"/>
          <p:cNvSpPr txBox="1"/>
          <p:nvPr>
            <p:ph type="title"/>
          </p:nvPr>
        </p:nvSpPr>
        <p:spPr>
          <a:xfrm>
            <a:off x="609441" y="274638"/>
            <a:ext cx="101331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14"/>
          <p:cNvSpPr txBox="1"/>
          <p:nvPr>
            <p:ph idx="1" type="body"/>
          </p:nvPr>
        </p:nvSpPr>
        <p:spPr>
          <a:xfrm rot="5400000">
            <a:off x="3831431" y="-1621789"/>
            <a:ext cx="4525963" cy="10969943"/>
          </a:xfrm>
          <a:prstGeom prst="rect">
            <a:avLst/>
          </a:prstGeom>
          <a:noFill/>
          <a:ln>
            <a:noFill/>
          </a:ln>
        </p:spPr>
        <p:txBody>
          <a:bodyPr anchorCtr="0" anchor="t" bIns="45700" lIns="91425" spcFirstLastPara="1" rIns="91425" wrap="square" tIns="45700"/>
          <a:lstStyle>
            <a:lvl1pPr indent="-431800" lvl="0" marL="457200" algn="l">
              <a:spcBef>
                <a:spcPts val="640"/>
              </a:spcBef>
              <a:spcAft>
                <a:spcPts val="0"/>
              </a:spcAft>
              <a:buClr>
                <a:schemeClr val="dk1"/>
              </a:buClr>
              <a:buSzPts val="3200"/>
              <a:buChar char="•"/>
              <a:defRPr>
                <a:latin typeface="Arial"/>
                <a:ea typeface="Arial"/>
                <a:cs typeface="Arial"/>
                <a:sym typeface="Arial"/>
              </a:defRPr>
            </a:lvl1pPr>
            <a:lvl2pPr indent="-406400" lvl="1" marL="914400" algn="l">
              <a:spcBef>
                <a:spcPts val="560"/>
              </a:spcBef>
              <a:spcAft>
                <a:spcPts val="0"/>
              </a:spcAft>
              <a:buClr>
                <a:schemeClr val="dk1"/>
              </a:buClr>
              <a:buSzPts val="2800"/>
              <a:buChar char="–"/>
              <a:defRPr>
                <a:latin typeface="Arial"/>
                <a:ea typeface="Arial"/>
                <a:cs typeface="Arial"/>
                <a:sym typeface="Arial"/>
              </a:defRPr>
            </a:lvl2pPr>
            <a:lvl3pPr indent="-381000" lvl="2" marL="1371600" algn="l">
              <a:spcBef>
                <a:spcPts val="480"/>
              </a:spcBef>
              <a:spcAft>
                <a:spcPts val="0"/>
              </a:spcAft>
              <a:buClr>
                <a:schemeClr val="dk1"/>
              </a:buClr>
              <a:buSzPts val="2400"/>
              <a:buChar char="•"/>
              <a:defRPr>
                <a:latin typeface="Arial"/>
                <a:ea typeface="Arial"/>
                <a:cs typeface="Arial"/>
                <a:sym typeface="Arial"/>
              </a:defRPr>
            </a:lvl3pPr>
            <a:lvl4pPr indent="-355600" lvl="3" marL="1828800" algn="l">
              <a:spcBef>
                <a:spcPts val="400"/>
              </a:spcBef>
              <a:spcAft>
                <a:spcPts val="0"/>
              </a:spcAft>
              <a:buClr>
                <a:schemeClr val="dk1"/>
              </a:buClr>
              <a:buSzPts val="2000"/>
              <a:buChar char="–"/>
              <a:defRPr>
                <a:latin typeface="Arial"/>
                <a:ea typeface="Arial"/>
                <a:cs typeface="Arial"/>
                <a:sym typeface="Arial"/>
              </a:defRPr>
            </a:lvl4pPr>
            <a:lvl5pPr indent="-355600" lvl="4" marL="2286000" algn="l">
              <a:spcBef>
                <a:spcPts val="400"/>
              </a:spcBef>
              <a:spcAft>
                <a:spcPts val="0"/>
              </a:spcAft>
              <a:buClr>
                <a:schemeClr val="dk1"/>
              </a:buClr>
              <a:buSzPts val="2000"/>
              <a:buChar char="»"/>
              <a:defRPr>
                <a:latin typeface="Arial"/>
                <a:ea typeface="Arial"/>
                <a:cs typeface="Arial"/>
                <a:sym typeface="Aria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8" name="Google Shape;98;p1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1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1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101" name="Google Shape;101;p14"/>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p:cSld name="Vertical Title and Text">
    <p:spTree>
      <p:nvGrpSpPr>
        <p:cNvPr id="102" name="Shape 102"/>
        <p:cNvGrpSpPr/>
        <p:nvPr/>
      </p:nvGrpSpPr>
      <p:grpSpPr>
        <a:xfrm>
          <a:off x="0" y="0"/>
          <a:ext cx="0" cy="0"/>
          <a:chOff x="0" y="0"/>
          <a:chExt cx="0" cy="0"/>
        </a:xfrm>
      </p:grpSpPr>
      <p:sp>
        <p:nvSpPr>
          <p:cNvPr id="103" name="Google Shape;103;p15"/>
          <p:cNvSpPr txBox="1"/>
          <p:nvPr>
            <p:ph idx="1" type="body"/>
          </p:nvPr>
        </p:nvSpPr>
        <p:spPr>
          <a:xfrm rot="5400000">
            <a:off x="2813738" y="-1726510"/>
            <a:ext cx="5851525" cy="9853823"/>
          </a:xfrm>
          <a:prstGeom prst="rect">
            <a:avLst/>
          </a:prstGeom>
          <a:noFill/>
          <a:ln>
            <a:noFill/>
          </a:ln>
        </p:spPr>
        <p:txBody>
          <a:bodyPr anchorCtr="0" anchor="t" bIns="45700" lIns="91425" spcFirstLastPara="1" rIns="91425" wrap="square" tIns="45700"/>
          <a:lstStyle>
            <a:lvl1pPr indent="-431800" lvl="0" marL="457200" algn="l">
              <a:spcBef>
                <a:spcPts val="640"/>
              </a:spcBef>
              <a:spcAft>
                <a:spcPts val="0"/>
              </a:spcAft>
              <a:buClr>
                <a:schemeClr val="dk1"/>
              </a:buClr>
              <a:buSzPts val="3200"/>
              <a:buChar char="•"/>
              <a:defRPr>
                <a:latin typeface="Arial"/>
                <a:ea typeface="Arial"/>
                <a:cs typeface="Arial"/>
                <a:sym typeface="Arial"/>
              </a:defRPr>
            </a:lvl1pPr>
            <a:lvl2pPr indent="-406400" lvl="1" marL="914400" algn="l">
              <a:spcBef>
                <a:spcPts val="560"/>
              </a:spcBef>
              <a:spcAft>
                <a:spcPts val="0"/>
              </a:spcAft>
              <a:buClr>
                <a:schemeClr val="dk1"/>
              </a:buClr>
              <a:buSzPts val="2800"/>
              <a:buChar char="–"/>
              <a:defRPr>
                <a:latin typeface="Arial"/>
                <a:ea typeface="Arial"/>
                <a:cs typeface="Arial"/>
                <a:sym typeface="Arial"/>
              </a:defRPr>
            </a:lvl2pPr>
            <a:lvl3pPr indent="-381000" lvl="2" marL="1371600" algn="l">
              <a:spcBef>
                <a:spcPts val="480"/>
              </a:spcBef>
              <a:spcAft>
                <a:spcPts val="0"/>
              </a:spcAft>
              <a:buClr>
                <a:schemeClr val="dk1"/>
              </a:buClr>
              <a:buSzPts val="2400"/>
              <a:buChar char="•"/>
              <a:defRPr>
                <a:latin typeface="Arial"/>
                <a:ea typeface="Arial"/>
                <a:cs typeface="Arial"/>
                <a:sym typeface="Arial"/>
              </a:defRPr>
            </a:lvl3pPr>
            <a:lvl4pPr indent="-355600" lvl="3" marL="1828800" algn="l">
              <a:spcBef>
                <a:spcPts val="400"/>
              </a:spcBef>
              <a:spcAft>
                <a:spcPts val="0"/>
              </a:spcAft>
              <a:buClr>
                <a:schemeClr val="dk1"/>
              </a:buClr>
              <a:buSzPts val="2000"/>
              <a:buChar char="–"/>
              <a:defRPr>
                <a:latin typeface="Arial"/>
                <a:ea typeface="Arial"/>
                <a:cs typeface="Arial"/>
                <a:sym typeface="Arial"/>
              </a:defRPr>
            </a:lvl4pPr>
            <a:lvl5pPr indent="-355600" lvl="4" marL="2286000" algn="l">
              <a:spcBef>
                <a:spcPts val="400"/>
              </a:spcBef>
              <a:spcAft>
                <a:spcPts val="0"/>
              </a:spcAft>
              <a:buClr>
                <a:schemeClr val="dk1"/>
              </a:buClr>
              <a:buSzPts val="2000"/>
              <a:buChar char="»"/>
              <a:defRPr>
                <a:latin typeface="Arial"/>
                <a:ea typeface="Arial"/>
                <a:cs typeface="Arial"/>
                <a:sym typeface="Aria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4" name="Google Shape;104;p1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1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107" name="Google Shape;107;p15"/>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ull Slide Picture with Title">
  <p:cSld name="Full Slide Picture with Title">
    <p:spTree>
      <p:nvGrpSpPr>
        <p:cNvPr id="108" name="Shape 108"/>
        <p:cNvGrpSpPr/>
        <p:nvPr/>
      </p:nvGrpSpPr>
      <p:grpSpPr>
        <a:xfrm>
          <a:off x="0" y="0"/>
          <a:ext cx="0" cy="0"/>
          <a:chOff x="0" y="0"/>
          <a:chExt cx="0" cy="0"/>
        </a:xfrm>
      </p:grpSpPr>
      <p:sp>
        <p:nvSpPr>
          <p:cNvPr id="109" name="Google Shape;109;p16"/>
          <p:cNvSpPr/>
          <p:nvPr>
            <p:ph idx="2" type="pic"/>
          </p:nvPr>
        </p:nvSpPr>
        <p:spPr>
          <a:xfrm>
            <a:off x="0" y="0"/>
            <a:ext cx="12188825" cy="6858000"/>
          </a:xfrm>
          <a:prstGeom prst="rect">
            <a:avLst/>
          </a:prstGeom>
          <a:noFill/>
          <a:ln>
            <a:noFill/>
          </a:ln>
        </p:spPr>
        <p:txBody>
          <a:bodyPr anchorCtr="0" anchor="t" bIns="45700" lIns="91425" spcFirstLastPara="1" rIns="91425" wrap="square" tIns="45700"/>
          <a:lstStyle>
            <a:lvl1pPr lvl="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lvl="1"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lvl="2"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lvl="3"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lvl="4"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lvl="5"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lvl="6"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lvl="7"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lvl="8"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10" name="Google Shape;110;p16"/>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ull Slide Picture">
  <p:cSld name="Full Slide Picture">
    <p:spTree>
      <p:nvGrpSpPr>
        <p:cNvPr id="111" name="Shape 111"/>
        <p:cNvGrpSpPr/>
        <p:nvPr/>
      </p:nvGrpSpPr>
      <p:grpSpPr>
        <a:xfrm>
          <a:off x="0" y="0"/>
          <a:ext cx="0" cy="0"/>
          <a:chOff x="0" y="0"/>
          <a:chExt cx="0" cy="0"/>
        </a:xfrm>
      </p:grpSpPr>
      <p:sp>
        <p:nvSpPr>
          <p:cNvPr id="112" name="Google Shape;112;p17"/>
          <p:cNvSpPr/>
          <p:nvPr>
            <p:ph idx="2" type="pic"/>
          </p:nvPr>
        </p:nvSpPr>
        <p:spPr>
          <a:xfrm>
            <a:off x="0" y="0"/>
            <a:ext cx="12188825" cy="6858000"/>
          </a:xfrm>
          <a:prstGeom prst="rect">
            <a:avLst/>
          </a:prstGeom>
          <a:noFill/>
          <a:ln>
            <a:noFill/>
          </a:ln>
        </p:spPr>
        <p:txBody>
          <a:bodyPr anchorCtr="0" anchor="t" bIns="45700" lIns="91425" spcFirstLastPara="1" rIns="91425" wrap="square" tIns="45700"/>
          <a:lstStyle>
            <a:lvl1pPr lvl="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lvl="1"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lvl="2"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lvl="3"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lvl="4"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lvl="5"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lvl="6"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lvl="7"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lvl="8"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osing_Slide">
  <p:cSld name="Closing_Slide">
    <p:spTree>
      <p:nvGrpSpPr>
        <p:cNvPr id="113" name="Shape 113"/>
        <p:cNvGrpSpPr/>
        <p:nvPr/>
      </p:nvGrpSpPr>
      <p:grpSpPr>
        <a:xfrm>
          <a:off x="0" y="0"/>
          <a:ext cx="0" cy="0"/>
          <a:chOff x="0" y="0"/>
          <a:chExt cx="0" cy="0"/>
        </a:xfrm>
      </p:grpSpPr>
      <p:pic>
        <p:nvPicPr>
          <p:cNvPr id="114" name="Google Shape;114;p18"/>
          <p:cNvPicPr preferRelativeResize="0"/>
          <p:nvPr/>
        </p:nvPicPr>
        <p:blipFill rotWithShape="1">
          <a:blip r:embed="rId2">
            <a:alphaModFix/>
          </a:blip>
          <a:srcRect b="0" l="0" r="0" t="0"/>
          <a:stretch/>
        </p:blipFill>
        <p:spPr>
          <a:xfrm>
            <a:off x="0" y="3222576"/>
            <a:ext cx="2423616" cy="3635424"/>
          </a:xfrm>
          <a:prstGeom prst="rect">
            <a:avLst/>
          </a:prstGeom>
          <a:noFill/>
          <a:ln>
            <a:noFill/>
          </a:ln>
        </p:spPr>
      </p:pic>
      <p:sp>
        <p:nvSpPr>
          <p:cNvPr id="115" name="Google Shape;115;p18"/>
          <p:cNvSpPr txBox="1"/>
          <p:nvPr/>
        </p:nvSpPr>
        <p:spPr>
          <a:xfrm>
            <a:off x="1979612" y="4219724"/>
            <a:ext cx="5638800" cy="1815882"/>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i="0" lang="en-US" sz="2800">
                <a:solidFill>
                  <a:schemeClr val="dk1"/>
                </a:solidFill>
                <a:latin typeface="Arial"/>
                <a:ea typeface="Arial"/>
                <a:cs typeface="Arial"/>
                <a:sym typeface="Arial"/>
              </a:rPr>
              <a:t>Dr Ganesh Neelakanta Iyer</a:t>
            </a:r>
            <a:endParaRPr i="0" sz="2800">
              <a:solidFill>
                <a:schemeClr val="dk1"/>
              </a:solidFill>
              <a:latin typeface="Arial"/>
              <a:ea typeface="Arial"/>
              <a:cs typeface="Arial"/>
              <a:sym typeface="Arial"/>
            </a:endParaRPr>
          </a:p>
          <a:p>
            <a:pPr indent="0" lvl="0" marL="0" marR="0" rtl="0" algn="r">
              <a:spcBef>
                <a:spcPts val="0"/>
              </a:spcBef>
              <a:spcAft>
                <a:spcPts val="0"/>
              </a:spcAft>
              <a:buNone/>
            </a:pPr>
            <a:r>
              <a:t/>
            </a:r>
            <a:endParaRPr i="0" sz="2800">
              <a:solidFill>
                <a:schemeClr val="dk1"/>
              </a:solidFill>
              <a:latin typeface="Arial"/>
              <a:ea typeface="Arial"/>
              <a:cs typeface="Arial"/>
              <a:sym typeface="Arial"/>
            </a:endParaRPr>
          </a:p>
          <a:p>
            <a:pPr indent="0" lvl="0" marL="0" marR="0" rtl="0" algn="r">
              <a:spcBef>
                <a:spcPts val="0"/>
              </a:spcBef>
              <a:spcAft>
                <a:spcPts val="0"/>
              </a:spcAft>
              <a:buNone/>
            </a:pPr>
            <a:r>
              <a:rPr i="0" lang="en-US" sz="2800">
                <a:solidFill>
                  <a:schemeClr val="dk1"/>
                </a:solidFill>
                <a:latin typeface="Arial"/>
                <a:ea typeface="Arial"/>
                <a:cs typeface="Arial"/>
                <a:sym typeface="Arial"/>
              </a:rPr>
              <a:t>ni_amrita@progress.com</a:t>
            </a:r>
            <a:endParaRPr/>
          </a:p>
          <a:p>
            <a:pPr indent="0" lvl="0" marL="0" marR="0" rtl="0" algn="r">
              <a:spcBef>
                <a:spcPts val="0"/>
              </a:spcBef>
              <a:spcAft>
                <a:spcPts val="0"/>
              </a:spcAft>
              <a:buNone/>
            </a:pPr>
            <a:r>
              <a:rPr i="0" lang="en-US" sz="2800">
                <a:solidFill>
                  <a:schemeClr val="dk1"/>
                </a:solidFill>
                <a:latin typeface="Arial"/>
                <a:ea typeface="Arial"/>
                <a:cs typeface="Arial"/>
                <a:sym typeface="Arial"/>
              </a:rPr>
              <a:t>ganesh.vigneswara@gmail.com </a:t>
            </a:r>
            <a:endParaRPr/>
          </a:p>
        </p:txBody>
      </p:sp>
      <p:pic>
        <p:nvPicPr>
          <p:cNvPr descr="Image result for thank you" id="116" name="Google Shape;116;p18"/>
          <p:cNvPicPr preferRelativeResize="0"/>
          <p:nvPr/>
        </p:nvPicPr>
        <p:blipFill rotWithShape="1">
          <a:blip r:embed="rId3">
            <a:alphaModFix/>
          </a:blip>
          <a:srcRect b="0" l="0" r="0" t="0"/>
          <a:stretch/>
        </p:blipFill>
        <p:spPr>
          <a:xfrm>
            <a:off x="3884612" y="1143000"/>
            <a:ext cx="3867891" cy="2737182"/>
          </a:xfrm>
          <a:prstGeom prst="rect">
            <a:avLst/>
          </a:prstGeom>
          <a:noFill/>
          <a:ln>
            <a:noFill/>
          </a:ln>
        </p:spPr>
      </p:pic>
      <p:pic>
        <p:nvPicPr>
          <p:cNvPr id="117" name="Google Shape;117;p18"/>
          <p:cNvPicPr preferRelativeResize="0"/>
          <p:nvPr/>
        </p:nvPicPr>
        <p:blipFill rotWithShape="1">
          <a:blip r:embed="rId4">
            <a:alphaModFix/>
          </a:blip>
          <a:srcRect b="0" l="0" r="0" t="0"/>
          <a:stretch/>
        </p:blipFill>
        <p:spPr>
          <a:xfrm>
            <a:off x="8990012" y="152400"/>
            <a:ext cx="2820821" cy="2820821"/>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24" name="Shape 124"/>
        <p:cNvGrpSpPr/>
        <p:nvPr/>
      </p:nvGrpSpPr>
      <p:grpSpPr>
        <a:xfrm>
          <a:off x="0" y="0"/>
          <a:ext cx="0" cy="0"/>
          <a:chOff x="0" y="0"/>
          <a:chExt cx="0" cy="0"/>
        </a:xfrm>
      </p:grpSpPr>
      <p:sp>
        <p:nvSpPr>
          <p:cNvPr id="125" name="Google Shape;125;p20"/>
          <p:cNvSpPr txBox="1"/>
          <p:nvPr>
            <p:ph type="title"/>
          </p:nvPr>
        </p:nvSpPr>
        <p:spPr>
          <a:xfrm>
            <a:off x="609441" y="274638"/>
            <a:ext cx="101331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6" name="Google Shape;126;p20"/>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lstStyle>
            <a:lvl1pPr indent="-431800" lvl="0" marL="457200" algn="l">
              <a:spcBef>
                <a:spcPts val="640"/>
              </a:spcBef>
              <a:spcAft>
                <a:spcPts val="0"/>
              </a:spcAft>
              <a:buClr>
                <a:schemeClr val="dk1"/>
              </a:buClr>
              <a:buSzPts val="3200"/>
              <a:buChar char="•"/>
              <a:defRPr>
                <a:latin typeface="Arial"/>
                <a:ea typeface="Arial"/>
                <a:cs typeface="Arial"/>
                <a:sym typeface="Arial"/>
              </a:defRPr>
            </a:lvl1pPr>
            <a:lvl2pPr indent="-406400" lvl="1" marL="914400" algn="l">
              <a:spcBef>
                <a:spcPts val="560"/>
              </a:spcBef>
              <a:spcAft>
                <a:spcPts val="0"/>
              </a:spcAft>
              <a:buClr>
                <a:schemeClr val="dk1"/>
              </a:buClr>
              <a:buSzPts val="2800"/>
              <a:buChar char="–"/>
              <a:defRPr>
                <a:latin typeface="Arial"/>
                <a:ea typeface="Arial"/>
                <a:cs typeface="Arial"/>
                <a:sym typeface="Arial"/>
              </a:defRPr>
            </a:lvl2pPr>
            <a:lvl3pPr indent="-381000" lvl="2" marL="1371600" algn="l">
              <a:spcBef>
                <a:spcPts val="480"/>
              </a:spcBef>
              <a:spcAft>
                <a:spcPts val="0"/>
              </a:spcAft>
              <a:buClr>
                <a:schemeClr val="dk1"/>
              </a:buClr>
              <a:buSzPts val="2400"/>
              <a:buChar char="•"/>
              <a:defRPr>
                <a:latin typeface="Arial"/>
                <a:ea typeface="Arial"/>
                <a:cs typeface="Arial"/>
                <a:sym typeface="Arial"/>
              </a:defRPr>
            </a:lvl3pPr>
            <a:lvl4pPr indent="-355600" lvl="3" marL="1828800" algn="l">
              <a:spcBef>
                <a:spcPts val="400"/>
              </a:spcBef>
              <a:spcAft>
                <a:spcPts val="0"/>
              </a:spcAft>
              <a:buClr>
                <a:schemeClr val="dk1"/>
              </a:buClr>
              <a:buSzPts val="2000"/>
              <a:buChar char="–"/>
              <a:defRPr>
                <a:latin typeface="Arial"/>
                <a:ea typeface="Arial"/>
                <a:cs typeface="Arial"/>
                <a:sym typeface="Arial"/>
              </a:defRPr>
            </a:lvl4pPr>
            <a:lvl5pPr indent="-355600" lvl="4" marL="2286000" algn="l">
              <a:spcBef>
                <a:spcPts val="400"/>
              </a:spcBef>
              <a:spcAft>
                <a:spcPts val="0"/>
              </a:spcAft>
              <a:buClr>
                <a:schemeClr val="dk1"/>
              </a:buClr>
              <a:buSzPts val="2000"/>
              <a:buChar char="»"/>
              <a:defRPr>
                <a:latin typeface="Arial"/>
                <a:ea typeface="Arial"/>
                <a:cs typeface="Arial"/>
                <a:sym typeface="Aria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27" name="Google Shape;127;p20"/>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20"/>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2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rgbClr val="888888"/>
                </a:solidFill>
                <a:latin typeface="Arial"/>
                <a:ea typeface="Arial"/>
                <a:cs typeface="Arial"/>
                <a:sym typeface="Arial"/>
              </a:defRPr>
            </a:lvl1pPr>
            <a:lvl2pPr indent="0" lvl="1" marL="0" algn="r">
              <a:spcBef>
                <a:spcPts val="0"/>
              </a:spcBef>
              <a:buNone/>
              <a:defRPr b="0" i="0" sz="1200" u="none" cap="none" strike="noStrike">
                <a:solidFill>
                  <a:srgbClr val="888888"/>
                </a:solidFill>
                <a:latin typeface="Arial"/>
                <a:ea typeface="Arial"/>
                <a:cs typeface="Arial"/>
                <a:sym typeface="Arial"/>
              </a:defRPr>
            </a:lvl2pPr>
            <a:lvl3pPr indent="0" lvl="2" marL="0" algn="r">
              <a:spcBef>
                <a:spcPts val="0"/>
              </a:spcBef>
              <a:buNone/>
              <a:defRPr b="0" i="0" sz="1200" u="none" cap="none" strike="noStrike">
                <a:solidFill>
                  <a:srgbClr val="888888"/>
                </a:solidFill>
                <a:latin typeface="Arial"/>
                <a:ea typeface="Arial"/>
                <a:cs typeface="Arial"/>
                <a:sym typeface="Arial"/>
              </a:defRPr>
            </a:lvl3pPr>
            <a:lvl4pPr indent="0" lvl="3" marL="0" algn="r">
              <a:spcBef>
                <a:spcPts val="0"/>
              </a:spcBef>
              <a:buNone/>
              <a:defRPr b="0" i="0" sz="1200" u="none" cap="none" strike="noStrike">
                <a:solidFill>
                  <a:srgbClr val="888888"/>
                </a:solidFill>
                <a:latin typeface="Arial"/>
                <a:ea typeface="Arial"/>
                <a:cs typeface="Arial"/>
                <a:sym typeface="Arial"/>
              </a:defRPr>
            </a:lvl4pPr>
            <a:lvl5pPr indent="0" lvl="4" marL="0" algn="r">
              <a:spcBef>
                <a:spcPts val="0"/>
              </a:spcBef>
              <a:buNone/>
              <a:defRPr b="0" i="0" sz="1200" u="none" cap="none" strike="noStrike">
                <a:solidFill>
                  <a:srgbClr val="888888"/>
                </a:solidFill>
                <a:latin typeface="Arial"/>
                <a:ea typeface="Arial"/>
                <a:cs typeface="Arial"/>
                <a:sym typeface="Arial"/>
              </a:defRPr>
            </a:lvl5pPr>
            <a:lvl6pPr indent="0" lvl="5" marL="0" algn="r">
              <a:spcBef>
                <a:spcPts val="0"/>
              </a:spcBef>
              <a:buNone/>
              <a:defRPr b="0" i="0" sz="1200" u="none" cap="none" strike="noStrike">
                <a:solidFill>
                  <a:srgbClr val="888888"/>
                </a:solidFill>
                <a:latin typeface="Arial"/>
                <a:ea typeface="Arial"/>
                <a:cs typeface="Arial"/>
                <a:sym typeface="Arial"/>
              </a:defRPr>
            </a:lvl6pPr>
            <a:lvl7pPr indent="0" lvl="6" marL="0" algn="r">
              <a:spcBef>
                <a:spcPts val="0"/>
              </a:spcBef>
              <a:buNone/>
              <a:defRPr b="0" i="0" sz="1200" u="none" cap="none" strike="noStrike">
                <a:solidFill>
                  <a:srgbClr val="888888"/>
                </a:solidFill>
                <a:latin typeface="Arial"/>
                <a:ea typeface="Arial"/>
                <a:cs typeface="Arial"/>
                <a:sym typeface="Arial"/>
              </a:defRPr>
            </a:lvl7pPr>
            <a:lvl8pPr indent="0" lvl="7" marL="0" algn="r">
              <a:spcBef>
                <a:spcPts val="0"/>
              </a:spcBef>
              <a:buNone/>
              <a:defRPr b="0" i="0" sz="1200" u="none" cap="none" strike="noStrike">
                <a:solidFill>
                  <a:srgbClr val="888888"/>
                </a:solidFill>
                <a:latin typeface="Arial"/>
                <a:ea typeface="Arial"/>
                <a:cs typeface="Arial"/>
                <a:sym typeface="Arial"/>
              </a:defRPr>
            </a:lvl8pPr>
            <a:lvl9pPr indent="0" lvl="8" mar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descr="Image result for amrita logo" id="130" name="Google Shape;130;p20"/>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pic>
        <p:nvPicPr>
          <p:cNvPr id="131" name="Google Shape;131;p20"/>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osing_Slide">
  <p:cSld name="Closing_Slide">
    <p:spTree>
      <p:nvGrpSpPr>
        <p:cNvPr id="132" name="Shape 132"/>
        <p:cNvGrpSpPr/>
        <p:nvPr/>
      </p:nvGrpSpPr>
      <p:grpSpPr>
        <a:xfrm>
          <a:off x="0" y="0"/>
          <a:ext cx="0" cy="0"/>
          <a:chOff x="0" y="0"/>
          <a:chExt cx="0" cy="0"/>
        </a:xfrm>
      </p:grpSpPr>
      <p:pic>
        <p:nvPicPr>
          <p:cNvPr descr="Image result for thank you" id="133" name="Google Shape;133;p21"/>
          <p:cNvPicPr preferRelativeResize="0"/>
          <p:nvPr/>
        </p:nvPicPr>
        <p:blipFill rotWithShape="1">
          <a:blip r:embed="rId2">
            <a:alphaModFix/>
          </a:blip>
          <a:srcRect b="0" l="0" r="0" t="0"/>
          <a:stretch/>
        </p:blipFill>
        <p:spPr>
          <a:xfrm>
            <a:off x="3579812" y="2133600"/>
            <a:ext cx="3867891" cy="2737182"/>
          </a:xfrm>
          <a:prstGeom prst="rect">
            <a:avLst/>
          </a:prstGeom>
          <a:noFill/>
          <a:ln>
            <a:noFill/>
          </a:ln>
        </p:spPr>
      </p:pic>
      <p:pic>
        <p:nvPicPr>
          <p:cNvPr id="134" name="Google Shape;134;p21"/>
          <p:cNvPicPr preferRelativeResize="0"/>
          <p:nvPr/>
        </p:nvPicPr>
        <p:blipFill rotWithShape="1">
          <a:blip r:embed="rId3">
            <a:alphaModFix/>
          </a:blip>
          <a:srcRect b="0" l="0" r="0" t="0"/>
          <a:stretch/>
        </p:blipFill>
        <p:spPr>
          <a:xfrm>
            <a:off x="8990012" y="152400"/>
            <a:ext cx="2820821" cy="282082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2" name="Shape 22"/>
        <p:cNvGrpSpPr/>
        <p:nvPr/>
      </p:nvGrpSpPr>
      <p:grpSpPr>
        <a:xfrm>
          <a:off x="0" y="0"/>
          <a:ext cx="0" cy="0"/>
          <a:chOff x="0" y="0"/>
          <a:chExt cx="0" cy="0"/>
        </a:xfrm>
      </p:grpSpPr>
      <p:sp>
        <p:nvSpPr>
          <p:cNvPr id="23" name="Google Shape;23;p3"/>
          <p:cNvSpPr txBox="1"/>
          <p:nvPr>
            <p:ph type="title"/>
          </p:nvPr>
        </p:nvSpPr>
        <p:spPr>
          <a:xfrm>
            <a:off x="609441" y="274638"/>
            <a:ext cx="101331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lstStyle>
            <a:lvl1pPr indent="-431800" lvl="0" marL="457200" algn="l">
              <a:spcBef>
                <a:spcPts val="640"/>
              </a:spcBef>
              <a:spcAft>
                <a:spcPts val="0"/>
              </a:spcAft>
              <a:buClr>
                <a:schemeClr val="dk1"/>
              </a:buClr>
              <a:buSzPts val="3200"/>
              <a:buChar char="•"/>
              <a:defRPr>
                <a:latin typeface="Arial"/>
                <a:ea typeface="Arial"/>
                <a:cs typeface="Arial"/>
                <a:sym typeface="Arial"/>
              </a:defRPr>
            </a:lvl1pPr>
            <a:lvl2pPr indent="-406400" lvl="1" marL="914400" algn="l">
              <a:spcBef>
                <a:spcPts val="560"/>
              </a:spcBef>
              <a:spcAft>
                <a:spcPts val="0"/>
              </a:spcAft>
              <a:buClr>
                <a:schemeClr val="dk1"/>
              </a:buClr>
              <a:buSzPts val="2800"/>
              <a:buChar char="–"/>
              <a:defRPr>
                <a:latin typeface="Arial"/>
                <a:ea typeface="Arial"/>
                <a:cs typeface="Arial"/>
                <a:sym typeface="Arial"/>
              </a:defRPr>
            </a:lvl2pPr>
            <a:lvl3pPr indent="-381000" lvl="2" marL="1371600" algn="l">
              <a:spcBef>
                <a:spcPts val="480"/>
              </a:spcBef>
              <a:spcAft>
                <a:spcPts val="0"/>
              </a:spcAft>
              <a:buClr>
                <a:schemeClr val="dk1"/>
              </a:buClr>
              <a:buSzPts val="2400"/>
              <a:buChar char="•"/>
              <a:defRPr>
                <a:latin typeface="Arial"/>
                <a:ea typeface="Arial"/>
                <a:cs typeface="Arial"/>
                <a:sym typeface="Arial"/>
              </a:defRPr>
            </a:lvl3pPr>
            <a:lvl4pPr indent="-355600" lvl="3" marL="1828800" algn="l">
              <a:spcBef>
                <a:spcPts val="400"/>
              </a:spcBef>
              <a:spcAft>
                <a:spcPts val="0"/>
              </a:spcAft>
              <a:buClr>
                <a:schemeClr val="dk1"/>
              </a:buClr>
              <a:buSzPts val="2000"/>
              <a:buChar char="–"/>
              <a:defRPr>
                <a:latin typeface="Arial"/>
                <a:ea typeface="Arial"/>
                <a:cs typeface="Arial"/>
                <a:sym typeface="Arial"/>
              </a:defRPr>
            </a:lvl4pPr>
            <a:lvl5pPr indent="-355600" lvl="4" marL="2286000" algn="l">
              <a:spcBef>
                <a:spcPts val="400"/>
              </a:spcBef>
              <a:spcAft>
                <a:spcPts val="0"/>
              </a:spcAft>
              <a:buClr>
                <a:schemeClr val="dk1"/>
              </a:buClr>
              <a:buSzPts val="2000"/>
              <a:buChar char="»"/>
              <a:defRPr>
                <a:latin typeface="Arial"/>
                <a:ea typeface="Arial"/>
                <a:cs typeface="Arial"/>
                <a:sym typeface="Aria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5" name="Google Shape;25;p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descr="Image result for amrita logo" id="28" name="Google Shape;28;p3"/>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pic>
        <p:nvPicPr>
          <p:cNvPr id="29" name="Google Shape;29;p3"/>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p:spTree>
      <p:nvGrpSpPr>
        <p:cNvPr id="135" name="Shape 135"/>
        <p:cNvGrpSpPr/>
        <p:nvPr/>
      </p:nvGrpSpPr>
      <p:grpSpPr>
        <a:xfrm>
          <a:off x="0" y="0"/>
          <a:ext cx="0" cy="0"/>
          <a:chOff x="0" y="0"/>
          <a:chExt cx="0" cy="0"/>
        </a:xfrm>
      </p:grpSpPr>
      <p:pic>
        <p:nvPicPr>
          <p:cNvPr id="136" name="Google Shape;136;p22"/>
          <p:cNvPicPr preferRelativeResize="0"/>
          <p:nvPr/>
        </p:nvPicPr>
        <p:blipFill rotWithShape="1">
          <a:blip r:embed="rId2">
            <a:alphaModFix/>
          </a:blip>
          <a:srcRect b="0" l="0" r="0" t="0"/>
          <a:stretch/>
        </p:blipFill>
        <p:spPr>
          <a:xfrm>
            <a:off x="1588" y="1588"/>
            <a:ext cx="12187237" cy="6858000"/>
          </a:xfrm>
          <a:prstGeom prst="rect">
            <a:avLst/>
          </a:prstGeom>
          <a:noFill/>
          <a:ln>
            <a:noFill/>
          </a:ln>
        </p:spPr>
      </p:pic>
      <p:sp>
        <p:nvSpPr>
          <p:cNvPr id="137" name="Google Shape;137;p22"/>
          <p:cNvSpPr txBox="1"/>
          <p:nvPr>
            <p:ph type="ctrTitle"/>
          </p:nvPr>
        </p:nvSpPr>
        <p:spPr>
          <a:xfrm>
            <a:off x="1258464" y="1857658"/>
            <a:ext cx="6298036" cy="1482442"/>
          </a:xfrm>
          <a:prstGeom prst="rect">
            <a:avLst/>
          </a:prstGeom>
          <a:noFill/>
          <a:ln>
            <a:noFill/>
          </a:ln>
        </p:spPr>
        <p:txBody>
          <a:bodyPr anchorCtr="0" anchor="t" bIns="0" lIns="0" spcFirstLastPara="1" rIns="0" wrap="square" tIns="0"/>
          <a:lstStyle>
            <a:lvl1pPr lvl="0" algn="ctr">
              <a:lnSpc>
                <a:spcPct val="100000"/>
              </a:lnSpc>
              <a:spcBef>
                <a:spcPts val="0"/>
              </a:spcBef>
              <a:spcAft>
                <a:spcPts val="0"/>
              </a:spcAft>
              <a:buClr>
                <a:srgbClr val="FFFF00"/>
              </a:buClr>
              <a:buSzPts val="4398"/>
              <a:buFont typeface="Arial"/>
              <a:buNone/>
              <a:defRPr b="1" sz="4398">
                <a:solidFill>
                  <a:srgbClr val="FFFF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 name="Google Shape;138;p22"/>
          <p:cNvSpPr txBox="1"/>
          <p:nvPr>
            <p:ph idx="1" type="subTitle"/>
          </p:nvPr>
        </p:nvSpPr>
        <p:spPr>
          <a:xfrm>
            <a:off x="1258464" y="3429000"/>
            <a:ext cx="5479648" cy="723098"/>
          </a:xfrm>
          <a:prstGeom prst="rect">
            <a:avLst/>
          </a:prstGeom>
          <a:noFill/>
          <a:ln>
            <a:noFill/>
          </a:ln>
        </p:spPr>
        <p:txBody>
          <a:bodyPr anchorCtr="0" anchor="ctr" bIns="0" lIns="0" spcFirstLastPara="1" rIns="0" wrap="square" tIns="0"/>
          <a:lstStyle>
            <a:lvl1pPr lvl="0" algn="l">
              <a:spcBef>
                <a:spcPts val="480"/>
              </a:spcBef>
              <a:spcAft>
                <a:spcPts val="0"/>
              </a:spcAft>
              <a:buClr>
                <a:srgbClr val="FFFF00"/>
              </a:buClr>
              <a:buSzPts val="2398"/>
              <a:buFont typeface="Arial"/>
              <a:buNone/>
              <a:defRPr i="0" sz="2398">
                <a:solidFill>
                  <a:srgbClr val="FFFF00"/>
                </a:solidFill>
                <a:latin typeface="Arial"/>
                <a:ea typeface="Arial"/>
                <a:cs typeface="Arial"/>
                <a:sym typeface="Arial"/>
              </a:defRPr>
            </a:lvl1pPr>
            <a:lvl2pPr lvl="1" algn="l">
              <a:spcBef>
                <a:spcPts val="360"/>
              </a:spcBef>
              <a:spcAft>
                <a:spcPts val="0"/>
              </a:spcAft>
              <a:buClr>
                <a:schemeClr val="dk1"/>
              </a:buClr>
              <a:buSzPts val="1800"/>
              <a:buChar char="–"/>
              <a:defRPr/>
            </a:lvl2pPr>
            <a:lvl3pPr lvl="2" algn="l">
              <a:spcBef>
                <a:spcPts val="360"/>
              </a:spcBef>
              <a:spcAft>
                <a:spcPts val="0"/>
              </a:spcAft>
              <a:buClr>
                <a:schemeClr val="dk1"/>
              </a:buClr>
              <a:buSzPts val="1800"/>
              <a:buChar char="•"/>
              <a:defRPr/>
            </a:lvl3pPr>
            <a:lvl4pPr lvl="3" algn="l">
              <a:spcBef>
                <a:spcPts val="360"/>
              </a:spcBef>
              <a:spcAft>
                <a:spcPts val="0"/>
              </a:spcAft>
              <a:buClr>
                <a:schemeClr val="dk1"/>
              </a:buClr>
              <a:buSzPts val="1800"/>
              <a:buChar char="–"/>
              <a:defRPr/>
            </a:lvl4pPr>
            <a:lvl5pPr lvl="4" algn="l">
              <a:spcBef>
                <a:spcPts val="360"/>
              </a:spcBef>
              <a:spcAft>
                <a:spcPts val="0"/>
              </a:spcAft>
              <a:buClr>
                <a:schemeClr val="dk1"/>
              </a:buClr>
              <a:buSzPts val="1800"/>
              <a:buChar char="»"/>
              <a:defRPr/>
            </a:lvl5pPr>
            <a:lvl6pPr lvl="5" algn="l">
              <a:spcBef>
                <a:spcPts val="360"/>
              </a:spcBef>
              <a:spcAft>
                <a:spcPts val="0"/>
              </a:spcAft>
              <a:buClr>
                <a:schemeClr val="dk1"/>
              </a:buClr>
              <a:buSzPts val="1800"/>
              <a:buChar char="•"/>
              <a:defRPr/>
            </a:lvl6pPr>
            <a:lvl7pPr lvl="6" algn="l">
              <a:spcBef>
                <a:spcPts val="360"/>
              </a:spcBef>
              <a:spcAft>
                <a:spcPts val="0"/>
              </a:spcAft>
              <a:buClr>
                <a:schemeClr val="dk1"/>
              </a:buClr>
              <a:buSzPts val="1800"/>
              <a:buChar char="•"/>
              <a:defRPr/>
            </a:lvl7pPr>
            <a:lvl8pPr lvl="7" algn="l">
              <a:spcBef>
                <a:spcPts val="360"/>
              </a:spcBef>
              <a:spcAft>
                <a:spcPts val="0"/>
              </a:spcAft>
              <a:buClr>
                <a:schemeClr val="dk1"/>
              </a:buClr>
              <a:buSzPts val="1800"/>
              <a:buChar char="•"/>
              <a:defRPr/>
            </a:lvl8pPr>
            <a:lvl9pPr lvl="8" algn="l">
              <a:spcBef>
                <a:spcPts val="360"/>
              </a:spcBef>
              <a:spcAft>
                <a:spcPts val="0"/>
              </a:spcAft>
              <a:buClr>
                <a:schemeClr val="dk1"/>
              </a:buClr>
              <a:buSzPts val="1800"/>
              <a:buChar char="•"/>
              <a:defRPr/>
            </a:lvl9pPr>
          </a:lstStyle>
          <a:p/>
        </p:txBody>
      </p:sp>
      <p:sp>
        <p:nvSpPr>
          <p:cNvPr id="139" name="Google Shape;139;p22"/>
          <p:cNvSpPr txBox="1"/>
          <p:nvPr>
            <p:ph idx="2" type="body"/>
          </p:nvPr>
        </p:nvSpPr>
        <p:spPr>
          <a:xfrm>
            <a:off x="1167998" y="5552643"/>
            <a:ext cx="5391150" cy="327457"/>
          </a:xfrm>
          <a:prstGeom prst="rect">
            <a:avLst/>
          </a:prstGeom>
          <a:noFill/>
          <a:ln>
            <a:noFill/>
          </a:ln>
        </p:spPr>
        <p:txBody>
          <a:bodyPr anchorCtr="0" anchor="t" bIns="45700" lIns="91425" spcFirstLastPara="1" rIns="91425" wrap="square" tIns="45700"/>
          <a:lstStyle>
            <a:lvl1pPr indent="-228600" lvl="0" marL="457200" algn="l">
              <a:spcBef>
                <a:spcPts val="360"/>
              </a:spcBef>
              <a:spcAft>
                <a:spcPts val="0"/>
              </a:spcAft>
              <a:buClr>
                <a:srgbClr val="FFFF00"/>
              </a:buClr>
              <a:buSzPts val="1800"/>
              <a:buNone/>
              <a:defRPr b="1" sz="1800">
                <a:solidFill>
                  <a:srgbClr val="FFFF00"/>
                </a:solidFill>
                <a:latin typeface="Arial"/>
                <a:ea typeface="Arial"/>
                <a:cs typeface="Arial"/>
                <a:sym typeface="Aria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0" name="Google Shape;140;p22"/>
          <p:cNvSpPr txBox="1"/>
          <p:nvPr>
            <p:ph idx="3" type="body"/>
          </p:nvPr>
        </p:nvSpPr>
        <p:spPr>
          <a:xfrm>
            <a:off x="1167998" y="6195812"/>
            <a:ext cx="5391150" cy="327457"/>
          </a:xfrm>
          <a:prstGeom prst="rect">
            <a:avLst/>
          </a:prstGeom>
          <a:noFill/>
          <a:ln>
            <a:noFill/>
          </a:ln>
        </p:spPr>
        <p:txBody>
          <a:bodyPr anchorCtr="0" anchor="t" bIns="45700" lIns="91425" spcFirstLastPara="1" rIns="91425" wrap="square" tIns="45700"/>
          <a:lstStyle>
            <a:lvl1pPr indent="-228600" lvl="0" marL="457200" algn="l">
              <a:spcBef>
                <a:spcPts val="360"/>
              </a:spcBef>
              <a:spcAft>
                <a:spcPts val="0"/>
              </a:spcAft>
              <a:buClr>
                <a:srgbClr val="FFFF00"/>
              </a:buClr>
              <a:buSzPts val="1800"/>
              <a:buNone/>
              <a:defRPr b="0" sz="1800">
                <a:solidFill>
                  <a:srgbClr val="FFFF00"/>
                </a:solidFill>
                <a:latin typeface="Arial"/>
                <a:ea typeface="Arial"/>
                <a:cs typeface="Arial"/>
                <a:sym typeface="Aria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1" name="Google Shape;141;p22"/>
          <p:cNvSpPr txBox="1"/>
          <p:nvPr>
            <p:ph idx="4" type="body"/>
          </p:nvPr>
        </p:nvSpPr>
        <p:spPr>
          <a:xfrm>
            <a:off x="1167998" y="5870143"/>
            <a:ext cx="5391150" cy="327457"/>
          </a:xfrm>
          <a:prstGeom prst="rect">
            <a:avLst/>
          </a:prstGeom>
          <a:noFill/>
          <a:ln>
            <a:noFill/>
          </a:ln>
        </p:spPr>
        <p:txBody>
          <a:bodyPr anchorCtr="0" anchor="t" bIns="45700" lIns="91425" spcFirstLastPara="1" rIns="91425" wrap="square" tIns="45700"/>
          <a:lstStyle>
            <a:lvl1pPr indent="-228600" lvl="0" marL="457200" algn="l">
              <a:spcBef>
                <a:spcPts val="360"/>
              </a:spcBef>
              <a:spcAft>
                <a:spcPts val="0"/>
              </a:spcAft>
              <a:buClr>
                <a:srgbClr val="FFFF00"/>
              </a:buClr>
              <a:buSzPts val="1800"/>
              <a:buNone/>
              <a:defRPr b="0" sz="1800">
                <a:solidFill>
                  <a:srgbClr val="FFFF00"/>
                </a:solidFill>
                <a:latin typeface="Arial"/>
                <a:ea typeface="Arial"/>
                <a:cs typeface="Arial"/>
                <a:sym typeface="Aria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pic>
        <p:nvPicPr>
          <p:cNvPr descr="C:\Users\ni_ganesh\Pictures\152810210538383279.png" id="142" name="Google Shape;142;p22"/>
          <p:cNvPicPr preferRelativeResize="0"/>
          <p:nvPr/>
        </p:nvPicPr>
        <p:blipFill rotWithShape="1">
          <a:blip r:embed="rId3">
            <a:alphaModFix/>
          </a:blip>
          <a:srcRect b="0" l="0" r="0" t="0"/>
          <a:stretch/>
        </p:blipFill>
        <p:spPr>
          <a:xfrm>
            <a:off x="3732212" y="-228600"/>
            <a:ext cx="3749142" cy="1874838"/>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3" name="Shape 143"/>
        <p:cNvGrpSpPr/>
        <p:nvPr/>
      </p:nvGrpSpPr>
      <p:grpSpPr>
        <a:xfrm>
          <a:off x="0" y="0"/>
          <a:ext cx="0" cy="0"/>
          <a:chOff x="0" y="0"/>
          <a:chExt cx="0" cy="0"/>
        </a:xfrm>
      </p:grpSpPr>
      <p:sp>
        <p:nvSpPr>
          <p:cNvPr id="144" name="Google Shape;144;p23"/>
          <p:cNvSpPr txBox="1"/>
          <p:nvPr>
            <p:ph type="title"/>
          </p:nvPr>
        </p:nvSpPr>
        <p:spPr>
          <a:xfrm>
            <a:off x="962833" y="4406901"/>
            <a:ext cx="10360501" cy="1362075"/>
          </a:xfrm>
          <a:prstGeom prst="rect">
            <a:avLst/>
          </a:prstGeom>
          <a:noFill/>
          <a:ln>
            <a:noFill/>
          </a:ln>
        </p:spPr>
        <p:txBody>
          <a:bodyPr anchorCtr="0" anchor="t" bIns="45700" lIns="91425" spcFirstLastPara="1" rIns="91425" wrap="square" tIns="45700"/>
          <a:lstStyle>
            <a:lvl1pPr lvl="0" algn="l">
              <a:spcBef>
                <a:spcPts val="0"/>
              </a:spcBef>
              <a:spcAft>
                <a:spcPts val="0"/>
              </a:spcAft>
              <a:buClr>
                <a:schemeClr val="dk1"/>
              </a:buClr>
              <a:buSzPts val="4000"/>
              <a:buFont typeface="Arial"/>
              <a:buNone/>
              <a:defRPr b="1" sz="4000" cap="none">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5" name="Google Shape;145;p23"/>
          <p:cNvSpPr txBox="1"/>
          <p:nvPr>
            <p:ph idx="1" type="body"/>
          </p:nvPr>
        </p:nvSpPr>
        <p:spPr>
          <a:xfrm>
            <a:off x="962833" y="2906713"/>
            <a:ext cx="10360501" cy="1500187"/>
          </a:xfrm>
          <a:prstGeom prst="rect">
            <a:avLst/>
          </a:prstGeom>
          <a:noFill/>
          <a:ln>
            <a:noFill/>
          </a:ln>
        </p:spPr>
        <p:txBody>
          <a:bodyPr anchorCtr="0" anchor="b" bIns="45700" lIns="91425" spcFirstLastPara="1" rIns="91425" wrap="square" tIns="45700"/>
          <a:lstStyle>
            <a:lvl1pPr indent="-228600" lvl="0" marL="457200" algn="l">
              <a:spcBef>
                <a:spcPts val="400"/>
              </a:spcBef>
              <a:spcAft>
                <a:spcPts val="0"/>
              </a:spcAft>
              <a:buClr>
                <a:srgbClr val="888888"/>
              </a:buClr>
              <a:buSzPts val="2000"/>
              <a:buNone/>
              <a:defRPr sz="2000">
                <a:solidFill>
                  <a:srgbClr val="888888"/>
                </a:solidFill>
                <a:latin typeface="Arial"/>
                <a:ea typeface="Arial"/>
                <a:cs typeface="Arial"/>
                <a:sym typeface="Aria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146" name="Google Shape;146;p2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p2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2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149" name="Google Shape;149;p23"/>
          <p:cNvPicPr preferRelativeResize="0"/>
          <p:nvPr/>
        </p:nvPicPr>
        <p:blipFill rotWithShape="1">
          <a:blip r:embed="rId2">
            <a:alphaModFix/>
          </a:blip>
          <a:srcRect b="0" l="0" r="0" t="0"/>
          <a:stretch/>
        </p:blipFill>
        <p:spPr>
          <a:xfrm>
            <a:off x="4799012" y="10565"/>
            <a:ext cx="1361035" cy="136103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50" name="Shape 150"/>
        <p:cNvGrpSpPr/>
        <p:nvPr/>
      </p:nvGrpSpPr>
      <p:grpSpPr>
        <a:xfrm>
          <a:off x="0" y="0"/>
          <a:ext cx="0" cy="0"/>
          <a:chOff x="0" y="0"/>
          <a:chExt cx="0" cy="0"/>
        </a:xfrm>
      </p:grpSpPr>
      <p:sp>
        <p:nvSpPr>
          <p:cNvPr id="151" name="Google Shape;151;p24"/>
          <p:cNvSpPr txBox="1"/>
          <p:nvPr>
            <p:ph type="title"/>
          </p:nvPr>
        </p:nvSpPr>
        <p:spPr>
          <a:xfrm>
            <a:off x="609441" y="274638"/>
            <a:ext cx="99045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2" name="Google Shape;152;p24"/>
          <p:cNvSpPr txBox="1"/>
          <p:nvPr>
            <p:ph idx="1" type="body"/>
          </p:nvPr>
        </p:nvSpPr>
        <p:spPr>
          <a:xfrm>
            <a:off x="608012" y="1600200"/>
            <a:ext cx="5486400" cy="4525963"/>
          </a:xfrm>
          <a:prstGeom prst="rect">
            <a:avLst/>
          </a:prstGeom>
          <a:noFill/>
          <a:ln>
            <a:noFill/>
          </a:ln>
        </p:spPr>
        <p:txBody>
          <a:bodyPr anchorCtr="0" anchor="t" bIns="45700" lIns="91425" spcFirstLastPara="1" rIns="91425" wrap="square" tIns="45700"/>
          <a:lstStyle>
            <a:lvl1pPr indent="-406400" lvl="0" marL="457200" algn="l">
              <a:spcBef>
                <a:spcPts val="560"/>
              </a:spcBef>
              <a:spcAft>
                <a:spcPts val="0"/>
              </a:spcAft>
              <a:buClr>
                <a:schemeClr val="dk1"/>
              </a:buClr>
              <a:buSzPts val="2800"/>
              <a:buChar char="•"/>
              <a:defRPr sz="2800">
                <a:latin typeface="Arial"/>
                <a:ea typeface="Arial"/>
                <a:cs typeface="Arial"/>
                <a:sym typeface="Arial"/>
              </a:defRPr>
            </a:lvl1pPr>
            <a:lvl2pPr indent="-381000" lvl="1" marL="914400" algn="l">
              <a:spcBef>
                <a:spcPts val="480"/>
              </a:spcBef>
              <a:spcAft>
                <a:spcPts val="0"/>
              </a:spcAft>
              <a:buClr>
                <a:schemeClr val="dk1"/>
              </a:buClr>
              <a:buSzPts val="2400"/>
              <a:buChar char="–"/>
              <a:defRPr sz="2400">
                <a:latin typeface="Arial"/>
                <a:ea typeface="Arial"/>
                <a:cs typeface="Arial"/>
                <a:sym typeface="Arial"/>
              </a:defRPr>
            </a:lvl2pPr>
            <a:lvl3pPr indent="-355600" lvl="2" marL="1371600" algn="l">
              <a:spcBef>
                <a:spcPts val="400"/>
              </a:spcBef>
              <a:spcAft>
                <a:spcPts val="0"/>
              </a:spcAft>
              <a:buClr>
                <a:schemeClr val="dk1"/>
              </a:buClr>
              <a:buSzPts val="2000"/>
              <a:buChar char="•"/>
              <a:defRPr sz="2000">
                <a:latin typeface="Arial"/>
                <a:ea typeface="Arial"/>
                <a:cs typeface="Arial"/>
                <a:sym typeface="Arial"/>
              </a:defRPr>
            </a:lvl3pPr>
            <a:lvl4pPr indent="-342900" lvl="3" marL="1828800" algn="l">
              <a:spcBef>
                <a:spcPts val="360"/>
              </a:spcBef>
              <a:spcAft>
                <a:spcPts val="0"/>
              </a:spcAft>
              <a:buClr>
                <a:schemeClr val="dk1"/>
              </a:buClr>
              <a:buSzPts val="1800"/>
              <a:buChar char="–"/>
              <a:defRPr sz="1800">
                <a:latin typeface="Arial"/>
                <a:ea typeface="Arial"/>
                <a:cs typeface="Arial"/>
                <a:sym typeface="Arial"/>
              </a:defRPr>
            </a:lvl4pPr>
            <a:lvl5pPr indent="-342900" lvl="4" marL="2286000" algn="l">
              <a:spcBef>
                <a:spcPts val="360"/>
              </a:spcBef>
              <a:spcAft>
                <a:spcPts val="0"/>
              </a:spcAft>
              <a:buClr>
                <a:schemeClr val="dk1"/>
              </a:buClr>
              <a:buSzPts val="1800"/>
              <a:buChar char="»"/>
              <a:defRPr sz="1800">
                <a:latin typeface="Arial"/>
                <a:ea typeface="Arial"/>
                <a:cs typeface="Arial"/>
                <a:sym typeface="Arial"/>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153" name="Google Shape;153;p24"/>
          <p:cNvSpPr txBox="1"/>
          <p:nvPr>
            <p:ph idx="2" type="body"/>
          </p:nvPr>
        </p:nvSpPr>
        <p:spPr>
          <a:xfrm>
            <a:off x="6399212" y="1600200"/>
            <a:ext cx="5486399" cy="4525963"/>
          </a:xfrm>
          <a:prstGeom prst="rect">
            <a:avLst/>
          </a:prstGeom>
          <a:noFill/>
          <a:ln>
            <a:noFill/>
          </a:ln>
        </p:spPr>
        <p:txBody>
          <a:bodyPr anchorCtr="0" anchor="t" bIns="45700" lIns="91425" spcFirstLastPara="1" rIns="91425" wrap="square" tIns="45700"/>
          <a:lstStyle>
            <a:lvl1pPr indent="-406400" lvl="0" marL="457200" algn="l">
              <a:spcBef>
                <a:spcPts val="560"/>
              </a:spcBef>
              <a:spcAft>
                <a:spcPts val="0"/>
              </a:spcAft>
              <a:buClr>
                <a:schemeClr val="dk1"/>
              </a:buClr>
              <a:buSzPts val="2800"/>
              <a:buChar char="•"/>
              <a:defRPr sz="2800">
                <a:latin typeface="Arial"/>
                <a:ea typeface="Arial"/>
                <a:cs typeface="Arial"/>
                <a:sym typeface="Arial"/>
              </a:defRPr>
            </a:lvl1pPr>
            <a:lvl2pPr indent="-381000" lvl="1" marL="914400" algn="l">
              <a:spcBef>
                <a:spcPts val="480"/>
              </a:spcBef>
              <a:spcAft>
                <a:spcPts val="0"/>
              </a:spcAft>
              <a:buClr>
                <a:schemeClr val="dk1"/>
              </a:buClr>
              <a:buSzPts val="2400"/>
              <a:buChar char="–"/>
              <a:defRPr sz="2400">
                <a:latin typeface="Arial"/>
                <a:ea typeface="Arial"/>
                <a:cs typeface="Arial"/>
                <a:sym typeface="Arial"/>
              </a:defRPr>
            </a:lvl2pPr>
            <a:lvl3pPr indent="-355600" lvl="2" marL="1371600" algn="l">
              <a:spcBef>
                <a:spcPts val="400"/>
              </a:spcBef>
              <a:spcAft>
                <a:spcPts val="0"/>
              </a:spcAft>
              <a:buClr>
                <a:schemeClr val="dk1"/>
              </a:buClr>
              <a:buSzPts val="2000"/>
              <a:buChar char="•"/>
              <a:defRPr sz="2000">
                <a:latin typeface="Arial"/>
                <a:ea typeface="Arial"/>
                <a:cs typeface="Arial"/>
                <a:sym typeface="Arial"/>
              </a:defRPr>
            </a:lvl3pPr>
            <a:lvl4pPr indent="-342900" lvl="3" marL="1828800" algn="l">
              <a:spcBef>
                <a:spcPts val="360"/>
              </a:spcBef>
              <a:spcAft>
                <a:spcPts val="0"/>
              </a:spcAft>
              <a:buClr>
                <a:schemeClr val="dk1"/>
              </a:buClr>
              <a:buSzPts val="1800"/>
              <a:buChar char="–"/>
              <a:defRPr sz="1800">
                <a:latin typeface="Arial"/>
                <a:ea typeface="Arial"/>
                <a:cs typeface="Arial"/>
                <a:sym typeface="Arial"/>
              </a:defRPr>
            </a:lvl4pPr>
            <a:lvl5pPr indent="-342900" lvl="4" marL="2286000" algn="l">
              <a:spcBef>
                <a:spcPts val="360"/>
              </a:spcBef>
              <a:spcAft>
                <a:spcPts val="0"/>
              </a:spcAft>
              <a:buClr>
                <a:schemeClr val="dk1"/>
              </a:buClr>
              <a:buSzPts val="1800"/>
              <a:buChar char="»"/>
              <a:defRPr sz="1800">
                <a:latin typeface="Arial"/>
                <a:ea typeface="Arial"/>
                <a:cs typeface="Arial"/>
                <a:sym typeface="Arial"/>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154" name="Google Shape;154;p2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5" name="Google Shape;155;p2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6" name="Google Shape;156;p2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157" name="Google Shape;157;p24"/>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58" name="Shape 158"/>
        <p:cNvGrpSpPr/>
        <p:nvPr/>
      </p:nvGrpSpPr>
      <p:grpSpPr>
        <a:xfrm>
          <a:off x="0" y="0"/>
          <a:ext cx="0" cy="0"/>
          <a:chOff x="0" y="0"/>
          <a:chExt cx="0" cy="0"/>
        </a:xfrm>
      </p:grpSpPr>
      <p:sp>
        <p:nvSpPr>
          <p:cNvPr id="159" name="Google Shape;159;p25"/>
          <p:cNvSpPr txBox="1"/>
          <p:nvPr>
            <p:ph type="title"/>
          </p:nvPr>
        </p:nvSpPr>
        <p:spPr>
          <a:xfrm>
            <a:off x="609441" y="274638"/>
            <a:ext cx="99807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0" name="Google Shape;160;p25"/>
          <p:cNvSpPr txBox="1"/>
          <p:nvPr>
            <p:ph idx="1" type="body"/>
          </p:nvPr>
        </p:nvSpPr>
        <p:spPr>
          <a:xfrm>
            <a:off x="609441" y="1535113"/>
            <a:ext cx="5385514" cy="639762"/>
          </a:xfrm>
          <a:prstGeom prst="rect">
            <a:avLst/>
          </a:prstGeom>
          <a:noFill/>
          <a:ln>
            <a:noFill/>
          </a:ln>
        </p:spPr>
        <p:txBody>
          <a:bodyPr anchorCtr="0" anchor="b" bIns="45700" lIns="91425" spcFirstLastPara="1" rIns="91425" wrap="square" tIns="45700"/>
          <a:lstStyle>
            <a:lvl1pPr indent="-228600" lvl="0" marL="457200" algn="l">
              <a:spcBef>
                <a:spcPts val="480"/>
              </a:spcBef>
              <a:spcAft>
                <a:spcPts val="0"/>
              </a:spcAft>
              <a:buClr>
                <a:schemeClr val="dk1"/>
              </a:buClr>
              <a:buSzPts val="2400"/>
              <a:buNone/>
              <a:defRPr b="1" sz="2400">
                <a:latin typeface="Arial"/>
                <a:ea typeface="Arial"/>
                <a:cs typeface="Arial"/>
                <a:sym typeface="Arial"/>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61" name="Google Shape;161;p25"/>
          <p:cNvSpPr txBox="1"/>
          <p:nvPr>
            <p:ph idx="2" type="body"/>
          </p:nvPr>
        </p:nvSpPr>
        <p:spPr>
          <a:xfrm>
            <a:off x="609441" y="2174875"/>
            <a:ext cx="5385514" cy="3951288"/>
          </a:xfrm>
          <a:prstGeom prst="rect">
            <a:avLst/>
          </a:prstGeom>
          <a:noFill/>
          <a:ln>
            <a:noFill/>
          </a:ln>
        </p:spPr>
        <p:txBody>
          <a:bodyPr anchorCtr="0" anchor="t" bIns="45700" lIns="91425" spcFirstLastPara="1" rIns="91425" wrap="square" tIns="45700"/>
          <a:lstStyle>
            <a:lvl1pPr indent="-381000" lvl="0" marL="457200" algn="l">
              <a:spcBef>
                <a:spcPts val="480"/>
              </a:spcBef>
              <a:spcAft>
                <a:spcPts val="0"/>
              </a:spcAft>
              <a:buClr>
                <a:schemeClr val="dk1"/>
              </a:buClr>
              <a:buSzPts val="2400"/>
              <a:buChar char="•"/>
              <a:defRPr sz="2400">
                <a:latin typeface="Arial"/>
                <a:ea typeface="Arial"/>
                <a:cs typeface="Arial"/>
                <a:sym typeface="Arial"/>
              </a:defRPr>
            </a:lvl1pPr>
            <a:lvl2pPr indent="-355600" lvl="1" marL="914400" algn="l">
              <a:spcBef>
                <a:spcPts val="400"/>
              </a:spcBef>
              <a:spcAft>
                <a:spcPts val="0"/>
              </a:spcAft>
              <a:buClr>
                <a:schemeClr val="dk1"/>
              </a:buClr>
              <a:buSzPts val="2000"/>
              <a:buChar char="–"/>
              <a:defRPr sz="2000">
                <a:latin typeface="Arial"/>
                <a:ea typeface="Arial"/>
                <a:cs typeface="Arial"/>
                <a:sym typeface="Arial"/>
              </a:defRPr>
            </a:lvl2pPr>
            <a:lvl3pPr indent="-342900" lvl="2" marL="1371600" algn="l">
              <a:spcBef>
                <a:spcPts val="360"/>
              </a:spcBef>
              <a:spcAft>
                <a:spcPts val="0"/>
              </a:spcAft>
              <a:buClr>
                <a:schemeClr val="dk1"/>
              </a:buClr>
              <a:buSzPts val="1800"/>
              <a:buChar char="•"/>
              <a:defRPr sz="1800">
                <a:latin typeface="Arial"/>
                <a:ea typeface="Arial"/>
                <a:cs typeface="Arial"/>
                <a:sym typeface="Arial"/>
              </a:defRPr>
            </a:lvl3pPr>
            <a:lvl4pPr indent="-330200" lvl="3" marL="1828800" algn="l">
              <a:spcBef>
                <a:spcPts val="320"/>
              </a:spcBef>
              <a:spcAft>
                <a:spcPts val="0"/>
              </a:spcAft>
              <a:buClr>
                <a:schemeClr val="dk1"/>
              </a:buClr>
              <a:buSzPts val="1600"/>
              <a:buChar char="–"/>
              <a:defRPr sz="1600">
                <a:latin typeface="Arial"/>
                <a:ea typeface="Arial"/>
                <a:cs typeface="Arial"/>
                <a:sym typeface="Arial"/>
              </a:defRPr>
            </a:lvl4pPr>
            <a:lvl5pPr indent="-330200" lvl="4" marL="2286000" algn="l">
              <a:spcBef>
                <a:spcPts val="320"/>
              </a:spcBef>
              <a:spcAft>
                <a:spcPts val="0"/>
              </a:spcAft>
              <a:buClr>
                <a:schemeClr val="dk1"/>
              </a:buClr>
              <a:buSzPts val="1600"/>
              <a:buChar char="»"/>
              <a:defRPr sz="1600">
                <a:latin typeface="Arial"/>
                <a:ea typeface="Arial"/>
                <a:cs typeface="Arial"/>
                <a:sym typeface="Arial"/>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62" name="Google Shape;162;p25"/>
          <p:cNvSpPr txBox="1"/>
          <p:nvPr>
            <p:ph idx="3" type="body"/>
          </p:nvPr>
        </p:nvSpPr>
        <p:spPr>
          <a:xfrm>
            <a:off x="6191754" y="1535113"/>
            <a:ext cx="5387630" cy="639762"/>
          </a:xfrm>
          <a:prstGeom prst="rect">
            <a:avLst/>
          </a:prstGeom>
          <a:noFill/>
          <a:ln>
            <a:noFill/>
          </a:ln>
        </p:spPr>
        <p:txBody>
          <a:bodyPr anchorCtr="0" anchor="b" bIns="45700" lIns="91425" spcFirstLastPara="1" rIns="91425" wrap="square" tIns="45700"/>
          <a:lstStyle>
            <a:lvl1pPr indent="-228600" lvl="0" marL="457200" algn="l">
              <a:spcBef>
                <a:spcPts val="480"/>
              </a:spcBef>
              <a:spcAft>
                <a:spcPts val="0"/>
              </a:spcAft>
              <a:buClr>
                <a:schemeClr val="dk1"/>
              </a:buClr>
              <a:buSzPts val="2400"/>
              <a:buNone/>
              <a:defRPr b="1" sz="2400">
                <a:latin typeface="Arial"/>
                <a:ea typeface="Arial"/>
                <a:cs typeface="Arial"/>
                <a:sym typeface="Arial"/>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63" name="Google Shape;163;p25"/>
          <p:cNvSpPr txBox="1"/>
          <p:nvPr>
            <p:ph idx="4" type="body"/>
          </p:nvPr>
        </p:nvSpPr>
        <p:spPr>
          <a:xfrm>
            <a:off x="6191754" y="2174875"/>
            <a:ext cx="5387630" cy="3951288"/>
          </a:xfrm>
          <a:prstGeom prst="rect">
            <a:avLst/>
          </a:prstGeom>
          <a:noFill/>
          <a:ln>
            <a:noFill/>
          </a:ln>
        </p:spPr>
        <p:txBody>
          <a:bodyPr anchorCtr="0" anchor="t" bIns="45700" lIns="91425" spcFirstLastPara="1" rIns="91425" wrap="square" tIns="45700"/>
          <a:lstStyle>
            <a:lvl1pPr indent="-381000" lvl="0" marL="457200" algn="l">
              <a:spcBef>
                <a:spcPts val="480"/>
              </a:spcBef>
              <a:spcAft>
                <a:spcPts val="0"/>
              </a:spcAft>
              <a:buClr>
                <a:schemeClr val="dk1"/>
              </a:buClr>
              <a:buSzPts val="2400"/>
              <a:buChar char="•"/>
              <a:defRPr sz="2400">
                <a:latin typeface="Arial"/>
                <a:ea typeface="Arial"/>
                <a:cs typeface="Arial"/>
                <a:sym typeface="Arial"/>
              </a:defRPr>
            </a:lvl1pPr>
            <a:lvl2pPr indent="-355600" lvl="1" marL="914400" algn="l">
              <a:spcBef>
                <a:spcPts val="400"/>
              </a:spcBef>
              <a:spcAft>
                <a:spcPts val="0"/>
              </a:spcAft>
              <a:buClr>
                <a:schemeClr val="dk1"/>
              </a:buClr>
              <a:buSzPts val="2000"/>
              <a:buChar char="–"/>
              <a:defRPr sz="2000">
                <a:latin typeface="Arial"/>
                <a:ea typeface="Arial"/>
                <a:cs typeface="Arial"/>
                <a:sym typeface="Arial"/>
              </a:defRPr>
            </a:lvl2pPr>
            <a:lvl3pPr indent="-342900" lvl="2" marL="1371600" algn="l">
              <a:spcBef>
                <a:spcPts val="360"/>
              </a:spcBef>
              <a:spcAft>
                <a:spcPts val="0"/>
              </a:spcAft>
              <a:buClr>
                <a:schemeClr val="dk1"/>
              </a:buClr>
              <a:buSzPts val="1800"/>
              <a:buChar char="•"/>
              <a:defRPr sz="1800">
                <a:latin typeface="Arial"/>
                <a:ea typeface="Arial"/>
                <a:cs typeface="Arial"/>
                <a:sym typeface="Arial"/>
              </a:defRPr>
            </a:lvl3pPr>
            <a:lvl4pPr indent="-330200" lvl="3" marL="1828800" algn="l">
              <a:spcBef>
                <a:spcPts val="320"/>
              </a:spcBef>
              <a:spcAft>
                <a:spcPts val="0"/>
              </a:spcAft>
              <a:buClr>
                <a:schemeClr val="dk1"/>
              </a:buClr>
              <a:buSzPts val="1600"/>
              <a:buChar char="–"/>
              <a:defRPr sz="1600">
                <a:latin typeface="Arial"/>
                <a:ea typeface="Arial"/>
                <a:cs typeface="Arial"/>
                <a:sym typeface="Arial"/>
              </a:defRPr>
            </a:lvl4pPr>
            <a:lvl5pPr indent="-330200" lvl="4" marL="2286000" algn="l">
              <a:spcBef>
                <a:spcPts val="320"/>
              </a:spcBef>
              <a:spcAft>
                <a:spcPts val="0"/>
              </a:spcAft>
              <a:buClr>
                <a:schemeClr val="dk1"/>
              </a:buClr>
              <a:buSzPts val="1600"/>
              <a:buChar char="»"/>
              <a:defRPr sz="1600">
                <a:latin typeface="Arial"/>
                <a:ea typeface="Arial"/>
                <a:cs typeface="Arial"/>
                <a:sym typeface="Arial"/>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64" name="Google Shape;164;p2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5" name="Google Shape;165;p2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6" name="Google Shape;166;p2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167" name="Google Shape;167;p25"/>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68" name="Shape 168"/>
        <p:cNvGrpSpPr/>
        <p:nvPr/>
      </p:nvGrpSpPr>
      <p:grpSpPr>
        <a:xfrm>
          <a:off x="0" y="0"/>
          <a:ext cx="0" cy="0"/>
          <a:chOff x="0" y="0"/>
          <a:chExt cx="0" cy="0"/>
        </a:xfrm>
      </p:grpSpPr>
      <p:sp>
        <p:nvSpPr>
          <p:cNvPr id="169" name="Google Shape;169;p26"/>
          <p:cNvSpPr txBox="1"/>
          <p:nvPr>
            <p:ph type="title"/>
          </p:nvPr>
        </p:nvSpPr>
        <p:spPr>
          <a:xfrm>
            <a:off x="609441" y="274638"/>
            <a:ext cx="100569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0" name="Google Shape;170;p26"/>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1" name="Google Shape;171;p2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2" name="Google Shape;172;p2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173" name="Google Shape;173;p26"/>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with background Dark">
  <p:cSld name="Title with background Dark">
    <p:spTree>
      <p:nvGrpSpPr>
        <p:cNvPr id="174" name="Shape 174"/>
        <p:cNvGrpSpPr/>
        <p:nvPr/>
      </p:nvGrpSpPr>
      <p:grpSpPr>
        <a:xfrm>
          <a:off x="0" y="0"/>
          <a:ext cx="0" cy="0"/>
          <a:chOff x="0" y="0"/>
          <a:chExt cx="0" cy="0"/>
        </a:xfrm>
      </p:grpSpPr>
      <p:pic>
        <p:nvPicPr>
          <p:cNvPr descr="Image result for background texture design" id="175" name="Google Shape;175;p27"/>
          <p:cNvPicPr preferRelativeResize="0"/>
          <p:nvPr/>
        </p:nvPicPr>
        <p:blipFill rotWithShape="1">
          <a:blip r:embed="rId2">
            <a:alphaModFix/>
          </a:blip>
          <a:srcRect b="0" l="0" r="0" t="9989"/>
          <a:stretch/>
        </p:blipFill>
        <p:spPr>
          <a:xfrm>
            <a:off x="-2" y="14130"/>
            <a:ext cx="12188825" cy="6857008"/>
          </a:xfrm>
          <a:prstGeom prst="rect">
            <a:avLst/>
          </a:prstGeom>
          <a:noFill/>
          <a:ln>
            <a:noFill/>
          </a:ln>
        </p:spPr>
      </p:pic>
      <p:sp>
        <p:nvSpPr>
          <p:cNvPr id="176" name="Google Shape;176;p27"/>
          <p:cNvSpPr txBox="1"/>
          <p:nvPr>
            <p:ph type="title"/>
          </p:nvPr>
        </p:nvSpPr>
        <p:spPr>
          <a:xfrm>
            <a:off x="836612" y="2819400"/>
            <a:ext cx="100569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FFFF00"/>
              </a:buClr>
              <a:buSzPts val="4400"/>
              <a:buFont typeface="Arial"/>
              <a:buNone/>
              <a:defRPr>
                <a:solidFill>
                  <a:srgbClr val="FFFF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with background Dark">
  <p:cSld name="1_Title with background Dark">
    <p:spTree>
      <p:nvGrpSpPr>
        <p:cNvPr id="177" name="Shape 177"/>
        <p:cNvGrpSpPr/>
        <p:nvPr/>
      </p:nvGrpSpPr>
      <p:grpSpPr>
        <a:xfrm>
          <a:off x="0" y="0"/>
          <a:ext cx="0" cy="0"/>
          <a:chOff x="0" y="0"/>
          <a:chExt cx="0" cy="0"/>
        </a:xfrm>
      </p:grpSpPr>
      <p:pic>
        <p:nvPicPr>
          <p:cNvPr descr="Image result for background texture design elephant body" id="178" name="Google Shape;178;p28"/>
          <p:cNvPicPr preferRelativeResize="0"/>
          <p:nvPr/>
        </p:nvPicPr>
        <p:blipFill rotWithShape="1">
          <a:blip r:embed="rId2">
            <a:alphaModFix/>
          </a:blip>
          <a:srcRect b="0" l="0" r="0" t="0"/>
          <a:stretch/>
        </p:blipFill>
        <p:spPr>
          <a:xfrm>
            <a:off x="-17355" y="7936"/>
            <a:ext cx="12206179" cy="6865976"/>
          </a:xfrm>
          <a:prstGeom prst="rect">
            <a:avLst/>
          </a:prstGeom>
          <a:noFill/>
          <a:ln>
            <a:noFill/>
          </a:ln>
        </p:spPr>
      </p:pic>
      <p:sp>
        <p:nvSpPr>
          <p:cNvPr id="179" name="Google Shape;179;p28"/>
          <p:cNvSpPr txBox="1"/>
          <p:nvPr>
            <p:ph type="title"/>
          </p:nvPr>
        </p:nvSpPr>
        <p:spPr>
          <a:xfrm>
            <a:off x="836612" y="2819400"/>
            <a:ext cx="100569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FFFF00"/>
              </a:buClr>
              <a:buSzPts val="4400"/>
              <a:buFont typeface="Arial"/>
              <a:buNone/>
              <a:defRPr>
                <a:solidFill>
                  <a:srgbClr val="FFFF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descr="Image result for background texture design elephant" id="180" name="Google Shape;180;p28"/>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descr="Image result for background texture design elephant" id="181" name="Google Shape;181;p28"/>
          <p:cNvSpPr/>
          <p:nvPr/>
        </p:nvSpPr>
        <p:spPr>
          <a:xfrm>
            <a:off x="307975" y="79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descr="Image result for background texture design elephant body" id="182" name="Google Shape;182;p28"/>
          <p:cNvSpPr/>
          <p:nvPr/>
        </p:nvSpPr>
        <p:spPr>
          <a:xfrm>
            <a:off x="460375" y="1603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descr="Image result for background texture design elephant body" id="183" name="Google Shape;183;p28"/>
          <p:cNvSpPr/>
          <p:nvPr/>
        </p:nvSpPr>
        <p:spPr>
          <a:xfrm>
            <a:off x="612775" y="3127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Title with background Dark">
  <p:cSld name="2_Title with background Dark">
    <p:spTree>
      <p:nvGrpSpPr>
        <p:cNvPr id="184" name="Shape 184"/>
        <p:cNvGrpSpPr/>
        <p:nvPr/>
      </p:nvGrpSpPr>
      <p:grpSpPr>
        <a:xfrm>
          <a:off x="0" y="0"/>
          <a:ext cx="0" cy="0"/>
          <a:chOff x="0" y="0"/>
          <a:chExt cx="0" cy="0"/>
        </a:xfrm>
      </p:grpSpPr>
      <p:pic>
        <p:nvPicPr>
          <p:cNvPr descr="Image result for background texture design peacock" id="185" name="Google Shape;185;p29"/>
          <p:cNvPicPr preferRelativeResize="0"/>
          <p:nvPr/>
        </p:nvPicPr>
        <p:blipFill rotWithShape="1">
          <a:blip r:embed="rId2">
            <a:alphaModFix/>
          </a:blip>
          <a:srcRect b="9737" l="-257" r="257" t="9738"/>
          <a:stretch/>
        </p:blipFill>
        <p:spPr>
          <a:xfrm>
            <a:off x="-30491" y="-4795"/>
            <a:ext cx="12219316" cy="6887476"/>
          </a:xfrm>
          <a:prstGeom prst="rect">
            <a:avLst/>
          </a:prstGeom>
          <a:noFill/>
          <a:ln>
            <a:noFill/>
          </a:ln>
        </p:spPr>
      </p:pic>
      <p:sp>
        <p:nvSpPr>
          <p:cNvPr id="186" name="Google Shape;186;p29"/>
          <p:cNvSpPr txBox="1"/>
          <p:nvPr>
            <p:ph type="title"/>
          </p:nvPr>
        </p:nvSpPr>
        <p:spPr>
          <a:xfrm>
            <a:off x="836612" y="2819400"/>
            <a:ext cx="100569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FFFF00"/>
              </a:buClr>
              <a:buSzPts val="4400"/>
              <a:buFont typeface="Arial"/>
              <a:buNone/>
              <a:defRPr>
                <a:solidFill>
                  <a:srgbClr val="FFFF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descr="Image result for background texture design elephant" id="187" name="Google Shape;187;p29"/>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descr="Image result for background texture design elephant" id="188" name="Google Shape;188;p29"/>
          <p:cNvSpPr/>
          <p:nvPr/>
        </p:nvSpPr>
        <p:spPr>
          <a:xfrm>
            <a:off x="307975" y="79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descr="Image result for background texture design elephant body" id="189" name="Google Shape;189;p29"/>
          <p:cNvSpPr/>
          <p:nvPr/>
        </p:nvSpPr>
        <p:spPr>
          <a:xfrm>
            <a:off x="460375" y="1603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descr="Image result for background texture design elephant body" id="190" name="Google Shape;190;p29"/>
          <p:cNvSpPr/>
          <p:nvPr/>
        </p:nvSpPr>
        <p:spPr>
          <a:xfrm>
            <a:off x="612775" y="3127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lt1"/>
        </a:solidFill>
      </p:bgPr>
    </p:bg>
    <p:spTree>
      <p:nvGrpSpPr>
        <p:cNvPr id="191" name="Shape 191"/>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92" name="Shape 192"/>
        <p:cNvGrpSpPr/>
        <p:nvPr/>
      </p:nvGrpSpPr>
      <p:grpSpPr>
        <a:xfrm>
          <a:off x="0" y="0"/>
          <a:ext cx="0" cy="0"/>
          <a:chOff x="0" y="0"/>
          <a:chExt cx="0" cy="0"/>
        </a:xfrm>
      </p:grpSpPr>
      <p:sp>
        <p:nvSpPr>
          <p:cNvPr id="193" name="Google Shape;193;p31"/>
          <p:cNvSpPr txBox="1"/>
          <p:nvPr>
            <p:ph type="title"/>
          </p:nvPr>
        </p:nvSpPr>
        <p:spPr>
          <a:xfrm>
            <a:off x="609442" y="273050"/>
            <a:ext cx="4010039" cy="1162050"/>
          </a:xfrm>
          <a:prstGeom prst="rect">
            <a:avLst/>
          </a:prstGeom>
          <a:noFill/>
          <a:ln>
            <a:noFill/>
          </a:ln>
        </p:spPr>
        <p:txBody>
          <a:bodyPr anchorCtr="0" anchor="b" bIns="45700" lIns="91425" spcFirstLastPara="1" rIns="91425" wrap="square" tIns="45700"/>
          <a:lstStyle>
            <a:lvl1pPr lvl="0" algn="l">
              <a:spcBef>
                <a:spcPts val="0"/>
              </a:spcBef>
              <a:spcAft>
                <a:spcPts val="0"/>
              </a:spcAft>
              <a:buClr>
                <a:schemeClr val="dk1"/>
              </a:buClr>
              <a:buSzPts val="2000"/>
              <a:buFont typeface="Arial"/>
              <a:buNone/>
              <a:defRPr b="1" sz="2000">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4" name="Google Shape;194;p31"/>
          <p:cNvSpPr txBox="1"/>
          <p:nvPr>
            <p:ph idx="1" type="body"/>
          </p:nvPr>
        </p:nvSpPr>
        <p:spPr>
          <a:xfrm>
            <a:off x="4765492" y="273051"/>
            <a:ext cx="6060417" cy="5853113"/>
          </a:xfrm>
          <a:prstGeom prst="rect">
            <a:avLst/>
          </a:prstGeom>
          <a:noFill/>
          <a:ln>
            <a:noFill/>
          </a:ln>
        </p:spPr>
        <p:txBody>
          <a:bodyPr anchorCtr="0" anchor="t" bIns="45700" lIns="91425" spcFirstLastPara="1" rIns="91425" wrap="square" tIns="45700"/>
          <a:lstStyle>
            <a:lvl1pPr indent="-431800" lvl="0" marL="457200" algn="l">
              <a:spcBef>
                <a:spcPts val="640"/>
              </a:spcBef>
              <a:spcAft>
                <a:spcPts val="0"/>
              </a:spcAft>
              <a:buClr>
                <a:schemeClr val="dk1"/>
              </a:buClr>
              <a:buSzPts val="3200"/>
              <a:buChar char="•"/>
              <a:defRPr sz="3200">
                <a:latin typeface="Arial"/>
                <a:ea typeface="Arial"/>
                <a:cs typeface="Arial"/>
                <a:sym typeface="Arial"/>
              </a:defRPr>
            </a:lvl1pPr>
            <a:lvl2pPr indent="-406400" lvl="1" marL="914400" algn="l">
              <a:spcBef>
                <a:spcPts val="560"/>
              </a:spcBef>
              <a:spcAft>
                <a:spcPts val="0"/>
              </a:spcAft>
              <a:buClr>
                <a:schemeClr val="dk1"/>
              </a:buClr>
              <a:buSzPts val="2800"/>
              <a:buChar char="–"/>
              <a:defRPr sz="2800">
                <a:latin typeface="Arial"/>
                <a:ea typeface="Arial"/>
                <a:cs typeface="Arial"/>
                <a:sym typeface="Arial"/>
              </a:defRPr>
            </a:lvl2pPr>
            <a:lvl3pPr indent="-381000" lvl="2" marL="1371600" algn="l">
              <a:spcBef>
                <a:spcPts val="480"/>
              </a:spcBef>
              <a:spcAft>
                <a:spcPts val="0"/>
              </a:spcAft>
              <a:buClr>
                <a:schemeClr val="dk1"/>
              </a:buClr>
              <a:buSzPts val="2400"/>
              <a:buChar char="•"/>
              <a:defRPr sz="2400">
                <a:latin typeface="Arial"/>
                <a:ea typeface="Arial"/>
                <a:cs typeface="Arial"/>
                <a:sym typeface="Arial"/>
              </a:defRPr>
            </a:lvl3pPr>
            <a:lvl4pPr indent="-355600" lvl="3" marL="1828800" algn="l">
              <a:spcBef>
                <a:spcPts val="400"/>
              </a:spcBef>
              <a:spcAft>
                <a:spcPts val="0"/>
              </a:spcAft>
              <a:buClr>
                <a:schemeClr val="dk1"/>
              </a:buClr>
              <a:buSzPts val="2000"/>
              <a:buChar char="–"/>
              <a:defRPr sz="2000">
                <a:latin typeface="Arial"/>
                <a:ea typeface="Arial"/>
                <a:cs typeface="Arial"/>
                <a:sym typeface="Arial"/>
              </a:defRPr>
            </a:lvl4pPr>
            <a:lvl5pPr indent="-355600" lvl="4" marL="2286000" algn="l">
              <a:spcBef>
                <a:spcPts val="400"/>
              </a:spcBef>
              <a:spcAft>
                <a:spcPts val="0"/>
              </a:spcAft>
              <a:buClr>
                <a:schemeClr val="dk1"/>
              </a:buClr>
              <a:buSzPts val="2000"/>
              <a:buChar char="»"/>
              <a:defRPr sz="2000">
                <a:latin typeface="Arial"/>
                <a:ea typeface="Arial"/>
                <a:cs typeface="Arial"/>
                <a:sym typeface="Arial"/>
              </a:defRPr>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195" name="Google Shape;195;p31"/>
          <p:cNvSpPr txBox="1"/>
          <p:nvPr>
            <p:ph idx="2" type="body"/>
          </p:nvPr>
        </p:nvSpPr>
        <p:spPr>
          <a:xfrm>
            <a:off x="609442" y="1435101"/>
            <a:ext cx="4010039" cy="4691063"/>
          </a:xfrm>
          <a:prstGeom prst="rect">
            <a:avLst/>
          </a:prstGeom>
          <a:noFill/>
          <a:ln>
            <a:noFill/>
          </a:ln>
        </p:spPr>
        <p:txBody>
          <a:bodyPr anchorCtr="0" anchor="t" bIns="45700" lIns="91425" spcFirstLastPara="1" rIns="91425" wrap="square" tIns="45700"/>
          <a:lstStyle>
            <a:lvl1pPr indent="-228600" lvl="0" marL="457200" algn="l">
              <a:spcBef>
                <a:spcPts val="280"/>
              </a:spcBef>
              <a:spcAft>
                <a:spcPts val="0"/>
              </a:spcAft>
              <a:buClr>
                <a:schemeClr val="dk1"/>
              </a:buClr>
              <a:buSzPts val="1400"/>
              <a:buNone/>
              <a:defRPr sz="1400">
                <a:latin typeface="Arial"/>
                <a:ea typeface="Arial"/>
                <a:cs typeface="Arial"/>
                <a:sym typeface="Arial"/>
              </a:defRPr>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96" name="Google Shape;196;p31"/>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7" name="Google Shape;197;p3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8" name="Google Shape;198;p3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199" name="Google Shape;199;p31"/>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0" name="Shape 30"/>
        <p:cNvGrpSpPr/>
        <p:nvPr/>
      </p:nvGrpSpPr>
      <p:grpSpPr>
        <a:xfrm>
          <a:off x="0" y="0"/>
          <a:ext cx="0" cy="0"/>
          <a:chOff x="0" y="0"/>
          <a:chExt cx="0" cy="0"/>
        </a:xfrm>
      </p:grpSpPr>
      <p:sp>
        <p:nvSpPr>
          <p:cNvPr id="31" name="Google Shape;31;p4"/>
          <p:cNvSpPr txBox="1"/>
          <p:nvPr>
            <p:ph type="title"/>
          </p:nvPr>
        </p:nvSpPr>
        <p:spPr>
          <a:xfrm>
            <a:off x="962833" y="4406901"/>
            <a:ext cx="10360501" cy="1362075"/>
          </a:xfrm>
          <a:prstGeom prst="rect">
            <a:avLst/>
          </a:prstGeom>
          <a:noFill/>
          <a:ln>
            <a:noFill/>
          </a:ln>
        </p:spPr>
        <p:txBody>
          <a:bodyPr anchorCtr="0" anchor="t" bIns="45700" lIns="91425" spcFirstLastPara="1" rIns="91425" wrap="square" tIns="45700"/>
          <a:lstStyle>
            <a:lvl1pPr lvl="0" algn="l">
              <a:spcBef>
                <a:spcPts val="0"/>
              </a:spcBef>
              <a:spcAft>
                <a:spcPts val="0"/>
              </a:spcAft>
              <a:buClr>
                <a:schemeClr val="dk1"/>
              </a:buClr>
              <a:buSzPts val="4000"/>
              <a:buFont typeface="Arial"/>
              <a:buNone/>
              <a:defRPr b="1" sz="4000" cap="none">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4"/>
          <p:cNvSpPr txBox="1"/>
          <p:nvPr>
            <p:ph idx="1" type="body"/>
          </p:nvPr>
        </p:nvSpPr>
        <p:spPr>
          <a:xfrm>
            <a:off x="962833" y="2906713"/>
            <a:ext cx="10360501" cy="1500187"/>
          </a:xfrm>
          <a:prstGeom prst="rect">
            <a:avLst/>
          </a:prstGeom>
          <a:noFill/>
          <a:ln>
            <a:noFill/>
          </a:ln>
        </p:spPr>
        <p:txBody>
          <a:bodyPr anchorCtr="0" anchor="b" bIns="45700" lIns="91425" spcFirstLastPara="1" rIns="91425" wrap="square" tIns="45700"/>
          <a:lstStyle>
            <a:lvl1pPr indent="-228600" lvl="0" marL="457200" algn="l">
              <a:spcBef>
                <a:spcPts val="400"/>
              </a:spcBef>
              <a:spcAft>
                <a:spcPts val="0"/>
              </a:spcAft>
              <a:buClr>
                <a:srgbClr val="888888"/>
              </a:buClr>
              <a:buSzPts val="2000"/>
              <a:buNone/>
              <a:defRPr sz="2000">
                <a:solidFill>
                  <a:srgbClr val="888888"/>
                </a:solidFill>
                <a:latin typeface="Arial"/>
                <a:ea typeface="Arial"/>
                <a:cs typeface="Arial"/>
                <a:sym typeface="Aria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3" name="Google Shape;33;p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36" name="Google Shape;36;p4"/>
          <p:cNvPicPr preferRelativeResize="0"/>
          <p:nvPr/>
        </p:nvPicPr>
        <p:blipFill rotWithShape="1">
          <a:blip r:embed="rId2">
            <a:alphaModFix/>
          </a:blip>
          <a:srcRect b="0" l="0" r="0" t="0"/>
          <a:stretch/>
        </p:blipFill>
        <p:spPr>
          <a:xfrm>
            <a:off x="4799012" y="10565"/>
            <a:ext cx="1361035" cy="1361035"/>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200" name="Shape 200"/>
        <p:cNvGrpSpPr/>
        <p:nvPr/>
      </p:nvGrpSpPr>
      <p:grpSpPr>
        <a:xfrm>
          <a:off x="0" y="0"/>
          <a:ext cx="0" cy="0"/>
          <a:chOff x="0" y="0"/>
          <a:chExt cx="0" cy="0"/>
        </a:xfrm>
      </p:grpSpPr>
      <p:sp>
        <p:nvSpPr>
          <p:cNvPr id="201" name="Google Shape;201;p32"/>
          <p:cNvSpPr txBox="1"/>
          <p:nvPr>
            <p:ph type="title"/>
          </p:nvPr>
        </p:nvSpPr>
        <p:spPr>
          <a:xfrm>
            <a:off x="2389095" y="4800600"/>
            <a:ext cx="7313295" cy="566738"/>
          </a:xfrm>
          <a:prstGeom prst="rect">
            <a:avLst/>
          </a:prstGeom>
          <a:noFill/>
          <a:ln>
            <a:noFill/>
          </a:ln>
        </p:spPr>
        <p:txBody>
          <a:bodyPr anchorCtr="0" anchor="b" bIns="45700" lIns="91425" spcFirstLastPara="1" rIns="91425" wrap="square" tIns="45700"/>
          <a:lstStyle>
            <a:lvl1pPr lvl="0" algn="l">
              <a:spcBef>
                <a:spcPts val="0"/>
              </a:spcBef>
              <a:spcAft>
                <a:spcPts val="0"/>
              </a:spcAft>
              <a:buClr>
                <a:schemeClr val="dk1"/>
              </a:buClr>
              <a:buSzPts val="2000"/>
              <a:buFont typeface="Arial"/>
              <a:buNone/>
              <a:defRPr b="1" sz="2000">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2" name="Google Shape;202;p32"/>
          <p:cNvSpPr/>
          <p:nvPr>
            <p:ph idx="2" type="pic"/>
          </p:nvPr>
        </p:nvSpPr>
        <p:spPr>
          <a:xfrm>
            <a:off x="2389095" y="612775"/>
            <a:ext cx="7313295" cy="4114800"/>
          </a:xfrm>
          <a:prstGeom prst="rect">
            <a:avLst/>
          </a:prstGeom>
          <a:noFill/>
          <a:ln>
            <a:noFill/>
          </a:ln>
        </p:spPr>
        <p:txBody>
          <a:bodyPr anchorCtr="0" anchor="t" bIns="45700" lIns="91425" spcFirstLastPara="1" rIns="91425" wrap="square" tIns="45700"/>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203" name="Google Shape;203;p32"/>
          <p:cNvSpPr txBox="1"/>
          <p:nvPr>
            <p:ph idx="1" type="body"/>
          </p:nvPr>
        </p:nvSpPr>
        <p:spPr>
          <a:xfrm>
            <a:off x="2389095" y="5367338"/>
            <a:ext cx="7313295" cy="804862"/>
          </a:xfrm>
          <a:prstGeom prst="rect">
            <a:avLst/>
          </a:prstGeom>
          <a:noFill/>
          <a:ln>
            <a:noFill/>
          </a:ln>
        </p:spPr>
        <p:txBody>
          <a:bodyPr anchorCtr="0" anchor="t" bIns="45700" lIns="91425" spcFirstLastPara="1" rIns="91425" wrap="square" tIns="45700"/>
          <a:lstStyle>
            <a:lvl1pPr indent="-228600" lvl="0" marL="457200" algn="l">
              <a:spcBef>
                <a:spcPts val="280"/>
              </a:spcBef>
              <a:spcAft>
                <a:spcPts val="0"/>
              </a:spcAft>
              <a:buClr>
                <a:schemeClr val="dk1"/>
              </a:buClr>
              <a:buSzPts val="1400"/>
              <a:buNone/>
              <a:defRPr sz="1400">
                <a:latin typeface="Arial"/>
                <a:ea typeface="Arial"/>
                <a:cs typeface="Arial"/>
                <a:sym typeface="Arial"/>
              </a:defRPr>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204" name="Google Shape;204;p32"/>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5" name="Google Shape;205;p32"/>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6" name="Google Shape;206;p32"/>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207" name="Google Shape;207;p32"/>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08" name="Shape 208"/>
        <p:cNvGrpSpPr/>
        <p:nvPr/>
      </p:nvGrpSpPr>
      <p:grpSpPr>
        <a:xfrm>
          <a:off x="0" y="0"/>
          <a:ext cx="0" cy="0"/>
          <a:chOff x="0" y="0"/>
          <a:chExt cx="0" cy="0"/>
        </a:xfrm>
      </p:grpSpPr>
      <p:sp>
        <p:nvSpPr>
          <p:cNvPr id="209" name="Google Shape;209;p33"/>
          <p:cNvSpPr txBox="1"/>
          <p:nvPr>
            <p:ph type="title"/>
          </p:nvPr>
        </p:nvSpPr>
        <p:spPr>
          <a:xfrm>
            <a:off x="609441" y="274638"/>
            <a:ext cx="101331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0" name="Google Shape;210;p33"/>
          <p:cNvSpPr txBox="1"/>
          <p:nvPr>
            <p:ph idx="1" type="body"/>
          </p:nvPr>
        </p:nvSpPr>
        <p:spPr>
          <a:xfrm rot="5400000">
            <a:off x="3831431" y="-1621789"/>
            <a:ext cx="4525963" cy="10969943"/>
          </a:xfrm>
          <a:prstGeom prst="rect">
            <a:avLst/>
          </a:prstGeom>
          <a:noFill/>
          <a:ln>
            <a:noFill/>
          </a:ln>
        </p:spPr>
        <p:txBody>
          <a:bodyPr anchorCtr="0" anchor="t" bIns="45700" lIns="91425" spcFirstLastPara="1" rIns="91425" wrap="square" tIns="45700"/>
          <a:lstStyle>
            <a:lvl1pPr indent="-431800" lvl="0" marL="457200" algn="l">
              <a:spcBef>
                <a:spcPts val="640"/>
              </a:spcBef>
              <a:spcAft>
                <a:spcPts val="0"/>
              </a:spcAft>
              <a:buClr>
                <a:schemeClr val="dk1"/>
              </a:buClr>
              <a:buSzPts val="3200"/>
              <a:buChar char="•"/>
              <a:defRPr>
                <a:latin typeface="Arial"/>
                <a:ea typeface="Arial"/>
                <a:cs typeface="Arial"/>
                <a:sym typeface="Arial"/>
              </a:defRPr>
            </a:lvl1pPr>
            <a:lvl2pPr indent="-406400" lvl="1" marL="914400" algn="l">
              <a:spcBef>
                <a:spcPts val="560"/>
              </a:spcBef>
              <a:spcAft>
                <a:spcPts val="0"/>
              </a:spcAft>
              <a:buClr>
                <a:schemeClr val="dk1"/>
              </a:buClr>
              <a:buSzPts val="2800"/>
              <a:buChar char="–"/>
              <a:defRPr>
                <a:latin typeface="Arial"/>
                <a:ea typeface="Arial"/>
                <a:cs typeface="Arial"/>
                <a:sym typeface="Arial"/>
              </a:defRPr>
            </a:lvl2pPr>
            <a:lvl3pPr indent="-381000" lvl="2" marL="1371600" algn="l">
              <a:spcBef>
                <a:spcPts val="480"/>
              </a:spcBef>
              <a:spcAft>
                <a:spcPts val="0"/>
              </a:spcAft>
              <a:buClr>
                <a:schemeClr val="dk1"/>
              </a:buClr>
              <a:buSzPts val="2400"/>
              <a:buChar char="•"/>
              <a:defRPr>
                <a:latin typeface="Arial"/>
                <a:ea typeface="Arial"/>
                <a:cs typeface="Arial"/>
                <a:sym typeface="Arial"/>
              </a:defRPr>
            </a:lvl3pPr>
            <a:lvl4pPr indent="-355600" lvl="3" marL="1828800" algn="l">
              <a:spcBef>
                <a:spcPts val="400"/>
              </a:spcBef>
              <a:spcAft>
                <a:spcPts val="0"/>
              </a:spcAft>
              <a:buClr>
                <a:schemeClr val="dk1"/>
              </a:buClr>
              <a:buSzPts val="2000"/>
              <a:buChar char="–"/>
              <a:defRPr>
                <a:latin typeface="Arial"/>
                <a:ea typeface="Arial"/>
                <a:cs typeface="Arial"/>
                <a:sym typeface="Arial"/>
              </a:defRPr>
            </a:lvl4pPr>
            <a:lvl5pPr indent="-355600" lvl="4" marL="2286000" algn="l">
              <a:spcBef>
                <a:spcPts val="400"/>
              </a:spcBef>
              <a:spcAft>
                <a:spcPts val="0"/>
              </a:spcAft>
              <a:buClr>
                <a:schemeClr val="dk1"/>
              </a:buClr>
              <a:buSzPts val="2000"/>
              <a:buChar char="»"/>
              <a:defRPr>
                <a:latin typeface="Arial"/>
                <a:ea typeface="Arial"/>
                <a:cs typeface="Arial"/>
                <a:sym typeface="Aria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11" name="Google Shape;211;p33"/>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2" name="Google Shape;212;p33"/>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3" name="Google Shape;213;p33"/>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214" name="Google Shape;214;p33"/>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p:cSld name="Vertical Title and Text">
    <p:spTree>
      <p:nvGrpSpPr>
        <p:cNvPr id="215" name="Shape 215"/>
        <p:cNvGrpSpPr/>
        <p:nvPr/>
      </p:nvGrpSpPr>
      <p:grpSpPr>
        <a:xfrm>
          <a:off x="0" y="0"/>
          <a:ext cx="0" cy="0"/>
          <a:chOff x="0" y="0"/>
          <a:chExt cx="0" cy="0"/>
        </a:xfrm>
      </p:grpSpPr>
      <p:sp>
        <p:nvSpPr>
          <p:cNvPr id="216" name="Google Shape;216;p34"/>
          <p:cNvSpPr txBox="1"/>
          <p:nvPr>
            <p:ph idx="1" type="body"/>
          </p:nvPr>
        </p:nvSpPr>
        <p:spPr>
          <a:xfrm rot="5400000">
            <a:off x="2813738" y="-1726510"/>
            <a:ext cx="5851525" cy="9853823"/>
          </a:xfrm>
          <a:prstGeom prst="rect">
            <a:avLst/>
          </a:prstGeom>
          <a:noFill/>
          <a:ln>
            <a:noFill/>
          </a:ln>
        </p:spPr>
        <p:txBody>
          <a:bodyPr anchorCtr="0" anchor="t" bIns="45700" lIns="91425" spcFirstLastPara="1" rIns="91425" wrap="square" tIns="45700"/>
          <a:lstStyle>
            <a:lvl1pPr indent="-431800" lvl="0" marL="457200" algn="l">
              <a:spcBef>
                <a:spcPts val="640"/>
              </a:spcBef>
              <a:spcAft>
                <a:spcPts val="0"/>
              </a:spcAft>
              <a:buClr>
                <a:schemeClr val="dk1"/>
              </a:buClr>
              <a:buSzPts val="3200"/>
              <a:buChar char="•"/>
              <a:defRPr>
                <a:latin typeface="Arial"/>
                <a:ea typeface="Arial"/>
                <a:cs typeface="Arial"/>
                <a:sym typeface="Arial"/>
              </a:defRPr>
            </a:lvl1pPr>
            <a:lvl2pPr indent="-406400" lvl="1" marL="914400" algn="l">
              <a:spcBef>
                <a:spcPts val="560"/>
              </a:spcBef>
              <a:spcAft>
                <a:spcPts val="0"/>
              </a:spcAft>
              <a:buClr>
                <a:schemeClr val="dk1"/>
              </a:buClr>
              <a:buSzPts val="2800"/>
              <a:buChar char="–"/>
              <a:defRPr>
                <a:latin typeface="Arial"/>
                <a:ea typeface="Arial"/>
                <a:cs typeface="Arial"/>
                <a:sym typeface="Arial"/>
              </a:defRPr>
            </a:lvl2pPr>
            <a:lvl3pPr indent="-381000" lvl="2" marL="1371600" algn="l">
              <a:spcBef>
                <a:spcPts val="480"/>
              </a:spcBef>
              <a:spcAft>
                <a:spcPts val="0"/>
              </a:spcAft>
              <a:buClr>
                <a:schemeClr val="dk1"/>
              </a:buClr>
              <a:buSzPts val="2400"/>
              <a:buChar char="•"/>
              <a:defRPr>
                <a:latin typeface="Arial"/>
                <a:ea typeface="Arial"/>
                <a:cs typeface="Arial"/>
                <a:sym typeface="Arial"/>
              </a:defRPr>
            </a:lvl3pPr>
            <a:lvl4pPr indent="-355600" lvl="3" marL="1828800" algn="l">
              <a:spcBef>
                <a:spcPts val="400"/>
              </a:spcBef>
              <a:spcAft>
                <a:spcPts val="0"/>
              </a:spcAft>
              <a:buClr>
                <a:schemeClr val="dk1"/>
              </a:buClr>
              <a:buSzPts val="2000"/>
              <a:buChar char="–"/>
              <a:defRPr>
                <a:latin typeface="Arial"/>
                <a:ea typeface="Arial"/>
                <a:cs typeface="Arial"/>
                <a:sym typeface="Arial"/>
              </a:defRPr>
            </a:lvl4pPr>
            <a:lvl5pPr indent="-355600" lvl="4" marL="2286000" algn="l">
              <a:spcBef>
                <a:spcPts val="400"/>
              </a:spcBef>
              <a:spcAft>
                <a:spcPts val="0"/>
              </a:spcAft>
              <a:buClr>
                <a:schemeClr val="dk1"/>
              </a:buClr>
              <a:buSzPts val="2000"/>
              <a:buChar char="»"/>
              <a:defRPr>
                <a:latin typeface="Arial"/>
                <a:ea typeface="Arial"/>
                <a:cs typeface="Arial"/>
                <a:sym typeface="Aria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17" name="Google Shape;217;p34"/>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8" name="Google Shape;218;p34"/>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9" name="Google Shape;219;p34"/>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220" name="Google Shape;220;p34"/>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ull Slide Picture with Title">
  <p:cSld name="Full Slide Picture with Title">
    <p:spTree>
      <p:nvGrpSpPr>
        <p:cNvPr id="221" name="Shape 221"/>
        <p:cNvGrpSpPr/>
        <p:nvPr/>
      </p:nvGrpSpPr>
      <p:grpSpPr>
        <a:xfrm>
          <a:off x="0" y="0"/>
          <a:ext cx="0" cy="0"/>
          <a:chOff x="0" y="0"/>
          <a:chExt cx="0" cy="0"/>
        </a:xfrm>
      </p:grpSpPr>
      <p:sp>
        <p:nvSpPr>
          <p:cNvPr id="222" name="Google Shape;222;p35"/>
          <p:cNvSpPr/>
          <p:nvPr>
            <p:ph idx="2" type="pic"/>
          </p:nvPr>
        </p:nvSpPr>
        <p:spPr>
          <a:xfrm>
            <a:off x="0" y="0"/>
            <a:ext cx="12188825" cy="6858000"/>
          </a:xfrm>
          <a:prstGeom prst="rect">
            <a:avLst/>
          </a:prstGeom>
          <a:noFill/>
          <a:ln>
            <a:noFill/>
          </a:ln>
        </p:spPr>
        <p:txBody>
          <a:bodyPr anchorCtr="0" anchor="t" bIns="45700" lIns="91425" spcFirstLastPara="1" rIns="91425" wrap="square" tIns="45700"/>
          <a:lstStyle>
            <a:lvl1pPr lvl="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lvl="1"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lvl="2"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lvl="3"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lvl="4"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lvl="5"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lvl="6"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lvl="7"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lvl="8"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23" name="Google Shape;223;p35"/>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ull Slide Picture">
  <p:cSld name="Full Slide Picture">
    <p:spTree>
      <p:nvGrpSpPr>
        <p:cNvPr id="224" name="Shape 224"/>
        <p:cNvGrpSpPr/>
        <p:nvPr/>
      </p:nvGrpSpPr>
      <p:grpSpPr>
        <a:xfrm>
          <a:off x="0" y="0"/>
          <a:ext cx="0" cy="0"/>
          <a:chOff x="0" y="0"/>
          <a:chExt cx="0" cy="0"/>
        </a:xfrm>
      </p:grpSpPr>
      <p:sp>
        <p:nvSpPr>
          <p:cNvPr id="225" name="Google Shape;225;p36"/>
          <p:cNvSpPr/>
          <p:nvPr>
            <p:ph idx="2" type="pic"/>
          </p:nvPr>
        </p:nvSpPr>
        <p:spPr>
          <a:xfrm>
            <a:off x="0" y="0"/>
            <a:ext cx="12188825" cy="6858000"/>
          </a:xfrm>
          <a:prstGeom prst="rect">
            <a:avLst/>
          </a:prstGeom>
          <a:noFill/>
          <a:ln>
            <a:noFill/>
          </a:ln>
        </p:spPr>
        <p:txBody>
          <a:bodyPr anchorCtr="0" anchor="t" bIns="45700" lIns="91425" spcFirstLastPara="1" rIns="91425" wrap="square" tIns="45700"/>
          <a:lstStyle>
            <a:lvl1pPr lvl="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lvl="1"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lvl="2"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lvl="3"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lvl="4"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lvl="5"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lvl="6"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lvl="7"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lvl="8"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1">
  <p:cSld name="Section 1">
    <p:spTree>
      <p:nvGrpSpPr>
        <p:cNvPr id="226" name="Shape 226"/>
        <p:cNvGrpSpPr/>
        <p:nvPr/>
      </p:nvGrpSpPr>
      <p:grpSpPr>
        <a:xfrm>
          <a:off x="0" y="0"/>
          <a:ext cx="0" cy="0"/>
          <a:chOff x="0" y="0"/>
          <a:chExt cx="0" cy="0"/>
        </a:xfrm>
      </p:grpSpPr>
      <p:sp>
        <p:nvSpPr>
          <p:cNvPr id="227" name="Google Shape;227;p37"/>
          <p:cNvSpPr/>
          <p:nvPr/>
        </p:nvSpPr>
        <p:spPr>
          <a:xfrm>
            <a:off x="-29142" y="-109291"/>
            <a:ext cx="12188825" cy="6858000"/>
          </a:xfrm>
          <a:prstGeom prst="rect">
            <a:avLst/>
          </a:prstGeom>
          <a:solidFill>
            <a:schemeClr val="lt1"/>
          </a:solidFill>
          <a:ln>
            <a:noFill/>
          </a:ln>
        </p:spPr>
        <p:txBody>
          <a:bodyPr anchorCtr="0" anchor="ctr" bIns="45675" lIns="91375" spcFirstLastPara="1" rIns="91375" wrap="square" tIns="45675">
            <a:noAutofit/>
          </a:bodyPr>
          <a:lstStyle/>
          <a:p>
            <a:pPr indent="0" lvl="0" marL="0" marR="0" rtl="0" algn="ctr">
              <a:lnSpc>
                <a:spcPct val="100000"/>
              </a:lnSpc>
              <a:spcBef>
                <a:spcPts val="0"/>
              </a:spcBef>
              <a:spcAft>
                <a:spcPts val="0"/>
              </a:spcAft>
              <a:buClr>
                <a:schemeClr val="dk1"/>
              </a:buClr>
              <a:buSzPts val="3117"/>
              <a:buFont typeface="Arial"/>
              <a:buNone/>
            </a:pPr>
            <a:r>
              <a:t/>
            </a:r>
            <a:endParaRPr b="0" i="1" sz="2398" u="none" cap="none" strike="noStrike">
              <a:solidFill>
                <a:schemeClr val="dk1"/>
              </a:solidFill>
              <a:latin typeface="Arial"/>
              <a:ea typeface="Arial"/>
              <a:cs typeface="Arial"/>
              <a:sym typeface="Arial"/>
            </a:endParaRPr>
          </a:p>
        </p:txBody>
      </p:sp>
      <p:sp>
        <p:nvSpPr>
          <p:cNvPr id="228" name="Google Shape;228;p37"/>
          <p:cNvSpPr txBox="1"/>
          <p:nvPr>
            <p:ph type="title"/>
          </p:nvPr>
        </p:nvSpPr>
        <p:spPr>
          <a:xfrm>
            <a:off x="824216" y="1872352"/>
            <a:ext cx="6555592" cy="1200329"/>
          </a:xfrm>
          <a:prstGeom prst="rect">
            <a:avLst/>
          </a:prstGeom>
          <a:noFill/>
          <a:ln>
            <a:noFill/>
          </a:ln>
        </p:spPr>
        <p:txBody>
          <a:bodyPr anchorCtr="0" anchor="t" bIns="45700" lIns="91425" spcFirstLastPara="1" rIns="91425" wrap="square" tIns="45700"/>
          <a:lstStyle>
            <a:lvl1pPr lvl="0" algn="ctr">
              <a:spcBef>
                <a:spcPts val="0"/>
              </a:spcBef>
              <a:spcAft>
                <a:spcPts val="0"/>
              </a:spcAft>
              <a:buClr>
                <a:schemeClr val="dk1"/>
              </a:buClr>
              <a:buSzPts val="3998"/>
              <a:buFont typeface="Arial"/>
              <a:buNone/>
              <a:defRPr b="1" sz="3998">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29" name="Google Shape;229;p37"/>
          <p:cNvPicPr preferRelativeResize="0"/>
          <p:nvPr/>
        </p:nvPicPr>
        <p:blipFill rotWithShape="1">
          <a:blip r:embed="rId2">
            <a:alphaModFix/>
          </a:blip>
          <a:srcRect b="0" l="0" r="0" t="0"/>
          <a:stretch/>
        </p:blipFill>
        <p:spPr>
          <a:xfrm>
            <a:off x="239711" y="255589"/>
            <a:ext cx="2500315" cy="833439"/>
          </a:xfrm>
          <a:prstGeom prst="rect">
            <a:avLst/>
          </a:prstGeom>
          <a:noFill/>
          <a:ln>
            <a:noFill/>
          </a:ln>
        </p:spPr>
      </p:pic>
      <p:pic>
        <p:nvPicPr>
          <p:cNvPr id="230" name="Google Shape;230;p37"/>
          <p:cNvPicPr preferRelativeResize="0"/>
          <p:nvPr/>
        </p:nvPicPr>
        <p:blipFill rotWithShape="1">
          <a:blip r:embed="rId3">
            <a:alphaModFix/>
          </a:blip>
          <a:srcRect b="0" l="0" r="0" t="0"/>
          <a:stretch/>
        </p:blipFill>
        <p:spPr>
          <a:xfrm>
            <a:off x="4400551" y="3870649"/>
            <a:ext cx="7788275" cy="3003550"/>
          </a:xfrm>
          <a:prstGeom prst="rect">
            <a:avLst/>
          </a:prstGeom>
          <a:noFill/>
          <a:ln>
            <a:noFill/>
          </a:ln>
        </p:spPr>
      </p:pic>
    </p:spTree>
  </p:cSld>
  <p:clrMapOvr>
    <a:masterClrMapping/>
  </p:clrMapOvr>
  <p:extLst>
    <p:ext uri="{DCECCB84-F9BA-43D5-87BE-67443E8EF086}">
      <p15:sldGuideLst>
        <p15:guide id="1" pos="573">
          <p15:clr>
            <a:srgbClr val="FBAE40"/>
          </p15:clr>
        </p15:guide>
        <p15:guide id="2" orient="horz" pos="116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7" name="Shape 37"/>
        <p:cNvGrpSpPr/>
        <p:nvPr/>
      </p:nvGrpSpPr>
      <p:grpSpPr>
        <a:xfrm>
          <a:off x="0" y="0"/>
          <a:ext cx="0" cy="0"/>
          <a:chOff x="0" y="0"/>
          <a:chExt cx="0" cy="0"/>
        </a:xfrm>
      </p:grpSpPr>
      <p:sp>
        <p:nvSpPr>
          <p:cNvPr id="38" name="Google Shape;38;p5"/>
          <p:cNvSpPr txBox="1"/>
          <p:nvPr>
            <p:ph type="title"/>
          </p:nvPr>
        </p:nvSpPr>
        <p:spPr>
          <a:xfrm>
            <a:off x="609441" y="274638"/>
            <a:ext cx="99045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5"/>
          <p:cNvSpPr txBox="1"/>
          <p:nvPr>
            <p:ph idx="1" type="body"/>
          </p:nvPr>
        </p:nvSpPr>
        <p:spPr>
          <a:xfrm>
            <a:off x="608012" y="1600200"/>
            <a:ext cx="5486400" cy="4525963"/>
          </a:xfrm>
          <a:prstGeom prst="rect">
            <a:avLst/>
          </a:prstGeom>
          <a:noFill/>
          <a:ln>
            <a:noFill/>
          </a:ln>
        </p:spPr>
        <p:txBody>
          <a:bodyPr anchorCtr="0" anchor="t" bIns="45700" lIns="91425" spcFirstLastPara="1" rIns="91425" wrap="square" tIns="45700"/>
          <a:lstStyle>
            <a:lvl1pPr indent="-406400" lvl="0" marL="457200" algn="l">
              <a:spcBef>
                <a:spcPts val="560"/>
              </a:spcBef>
              <a:spcAft>
                <a:spcPts val="0"/>
              </a:spcAft>
              <a:buClr>
                <a:schemeClr val="dk1"/>
              </a:buClr>
              <a:buSzPts val="2800"/>
              <a:buChar char="•"/>
              <a:defRPr sz="2800">
                <a:latin typeface="Arial"/>
                <a:ea typeface="Arial"/>
                <a:cs typeface="Arial"/>
                <a:sym typeface="Arial"/>
              </a:defRPr>
            </a:lvl1pPr>
            <a:lvl2pPr indent="-381000" lvl="1" marL="914400" algn="l">
              <a:spcBef>
                <a:spcPts val="480"/>
              </a:spcBef>
              <a:spcAft>
                <a:spcPts val="0"/>
              </a:spcAft>
              <a:buClr>
                <a:schemeClr val="dk1"/>
              </a:buClr>
              <a:buSzPts val="2400"/>
              <a:buChar char="–"/>
              <a:defRPr sz="2400">
                <a:latin typeface="Arial"/>
                <a:ea typeface="Arial"/>
                <a:cs typeface="Arial"/>
                <a:sym typeface="Arial"/>
              </a:defRPr>
            </a:lvl2pPr>
            <a:lvl3pPr indent="-355600" lvl="2" marL="1371600" algn="l">
              <a:spcBef>
                <a:spcPts val="400"/>
              </a:spcBef>
              <a:spcAft>
                <a:spcPts val="0"/>
              </a:spcAft>
              <a:buClr>
                <a:schemeClr val="dk1"/>
              </a:buClr>
              <a:buSzPts val="2000"/>
              <a:buChar char="•"/>
              <a:defRPr sz="2000">
                <a:latin typeface="Arial"/>
                <a:ea typeface="Arial"/>
                <a:cs typeface="Arial"/>
                <a:sym typeface="Arial"/>
              </a:defRPr>
            </a:lvl3pPr>
            <a:lvl4pPr indent="-342900" lvl="3" marL="1828800" algn="l">
              <a:spcBef>
                <a:spcPts val="360"/>
              </a:spcBef>
              <a:spcAft>
                <a:spcPts val="0"/>
              </a:spcAft>
              <a:buClr>
                <a:schemeClr val="dk1"/>
              </a:buClr>
              <a:buSzPts val="1800"/>
              <a:buChar char="–"/>
              <a:defRPr sz="1800">
                <a:latin typeface="Arial"/>
                <a:ea typeface="Arial"/>
                <a:cs typeface="Arial"/>
                <a:sym typeface="Arial"/>
              </a:defRPr>
            </a:lvl4pPr>
            <a:lvl5pPr indent="-342900" lvl="4" marL="2286000" algn="l">
              <a:spcBef>
                <a:spcPts val="360"/>
              </a:spcBef>
              <a:spcAft>
                <a:spcPts val="0"/>
              </a:spcAft>
              <a:buClr>
                <a:schemeClr val="dk1"/>
              </a:buClr>
              <a:buSzPts val="1800"/>
              <a:buChar char="»"/>
              <a:defRPr sz="1800">
                <a:latin typeface="Arial"/>
                <a:ea typeface="Arial"/>
                <a:cs typeface="Arial"/>
                <a:sym typeface="Arial"/>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0" name="Google Shape;40;p5"/>
          <p:cNvSpPr txBox="1"/>
          <p:nvPr>
            <p:ph idx="2" type="body"/>
          </p:nvPr>
        </p:nvSpPr>
        <p:spPr>
          <a:xfrm>
            <a:off x="6399212" y="1600200"/>
            <a:ext cx="5486399" cy="4525963"/>
          </a:xfrm>
          <a:prstGeom prst="rect">
            <a:avLst/>
          </a:prstGeom>
          <a:noFill/>
          <a:ln>
            <a:noFill/>
          </a:ln>
        </p:spPr>
        <p:txBody>
          <a:bodyPr anchorCtr="0" anchor="t" bIns="45700" lIns="91425" spcFirstLastPara="1" rIns="91425" wrap="square" tIns="45700"/>
          <a:lstStyle>
            <a:lvl1pPr indent="-406400" lvl="0" marL="457200" algn="l">
              <a:spcBef>
                <a:spcPts val="560"/>
              </a:spcBef>
              <a:spcAft>
                <a:spcPts val="0"/>
              </a:spcAft>
              <a:buClr>
                <a:schemeClr val="dk1"/>
              </a:buClr>
              <a:buSzPts val="2800"/>
              <a:buChar char="•"/>
              <a:defRPr sz="2800">
                <a:latin typeface="Arial"/>
                <a:ea typeface="Arial"/>
                <a:cs typeface="Arial"/>
                <a:sym typeface="Arial"/>
              </a:defRPr>
            </a:lvl1pPr>
            <a:lvl2pPr indent="-381000" lvl="1" marL="914400" algn="l">
              <a:spcBef>
                <a:spcPts val="480"/>
              </a:spcBef>
              <a:spcAft>
                <a:spcPts val="0"/>
              </a:spcAft>
              <a:buClr>
                <a:schemeClr val="dk1"/>
              </a:buClr>
              <a:buSzPts val="2400"/>
              <a:buChar char="–"/>
              <a:defRPr sz="2400">
                <a:latin typeface="Arial"/>
                <a:ea typeface="Arial"/>
                <a:cs typeface="Arial"/>
                <a:sym typeface="Arial"/>
              </a:defRPr>
            </a:lvl2pPr>
            <a:lvl3pPr indent="-355600" lvl="2" marL="1371600" algn="l">
              <a:spcBef>
                <a:spcPts val="400"/>
              </a:spcBef>
              <a:spcAft>
                <a:spcPts val="0"/>
              </a:spcAft>
              <a:buClr>
                <a:schemeClr val="dk1"/>
              </a:buClr>
              <a:buSzPts val="2000"/>
              <a:buChar char="•"/>
              <a:defRPr sz="2000">
                <a:latin typeface="Arial"/>
                <a:ea typeface="Arial"/>
                <a:cs typeface="Arial"/>
                <a:sym typeface="Arial"/>
              </a:defRPr>
            </a:lvl3pPr>
            <a:lvl4pPr indent="-342900" lvl="3" marL="1828800" algn="l">
              <a:spcBef>
                <a:spcPts val="360"/>
              </a:spcBef>
              <a:spcAft>
                <a:spcPts val="0"/>
              </a:spcAft>
              <a:buClr>
                <a:schemeClr val="dk1"/>
              </a:buClr>
              <a:buSzPts val="1800"/>
              <a:buChar char="–"/>
              <a:defRPr sz="1800">
                <a:latin typeface="Arial"/>
                <a:ea typeface="Arial"/>
                <a:cs typeface="Arial"/>
                <a:sym typeface="Arial"/>
              </a:defRPr>
            </a:lvl4pPr>
            <a:lvl5pPr indent="-342900" lvl="4" marL="2286000" algn="l">
              <a:spcBef>
                <a:spcPts val="360"/>
              </a:spcBef>
              <a:spcAft>
                <a:spcPts val="0"/>
              </a:spcAft>
              <a:buClr>
                <a:schemeClr val="dk1"/>
              </a:buClr>
              <a:buSzPts val="1800"/>
              <a:buChar char="»"/>
              <a:defRPr sz="1800">
                <a:latin typeface="Arial"/>
                <a:ea typeface="Arial"/>
                <a:cs typeface="Arial"/>
                <a:sym typeface="Arial"/>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1" name="Google Shape;41;p5"/>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5"/>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5"/>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44" name="Google Shape;44;p5"/>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5" name="Shape 45"/>
        <p:cNvGrpSpPr/>
        <p:nvPr/>
      </p:nvGrpSpPr>
      <p:grpSpPr>
        <a:xfrm>
          <a:off x="0" y="0"/>
          <a:ext cx="0" cy="0"/>
          <a:chOff x="0" y="0"/>
          <a:chExt cx="0" cy="0"/>
        </a:xfrm>
      </p:grpSpPr>
      <p:sp>
        <p:nvSpPr>
          <p:cNvPr id="46" name="Google Shape;46;p6"/>
          <p:cNvSpPr txBox="1"/>
          <p:nvPr>
            <p:ph type="title"/>
          </p:nvPr>
        </p:nvSpPr>
        <p:spPr>
          <a:xfrm>
            <a:off x="609441" y="274638"/>
            <a:ext cx="99807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6"/>
          <p:cNvSpPr txBox="1"/>
          <p:nvPr>
            <p:ph idx="1" type="body"/>
          </p:nvPr>
        </p:nvSpPr>
        <p:spPr>
          <a:xfrm>
            <a:off x="609441" y="1535113"/>
            <a:ext cx="5385514" cy="639762"/>
          </a:xfrm>
          <a:prstGeom prst="rect">
            <a:avLst/>
          </a:prstGeom>
          <a:noFill/>
          <a:ln>
            <a:noFill/>
          </a:ln>
        </p:spPr>
        <p:txBody>
          <a:bodyPr anchorCtr="0" anchor="b" bIns="45700" lIns="91425" spcFirstLastPara="1" rIns="91425" wrap="square" tIns="45700"/>
          <a:lstStyle>
            <a:lvl1pPr indent="-228600" lvl="0" marL="457200" algn="l">
              <a:spcBef>
                <a:spcPts val="480"/>
              </a:spcBef>
              <a:spcAft>
                <a:spcPts val="0"/>
              </a:spcAft>
              <a:buClr>
                <a:schemeClr val="dk1"/>
              </a:buClr>
              <a:buSzPts val="2400"/>
              <a:buNone/>
              <a:defRPr b="1" sz="2400">
                <a:latin typeface="Arial"/>
                <a:ea typeface="Arial"/>
                <a:cs typeface="Arial"/>
                <a:sym typeface="Arial"/>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8" name="Google Shape;48;p6"/>
          <p:cNvSpPr txBox="1"/>
          <p:nvPr>
            <p:ph idx="2" type="body"/>
          </p:nvPr>
        </p:nvSpPr>
        <p:spPr>
          <a:xfrm>
            <a:off x="609441" y="2174875"/>
            <a:ext cx="5385514" cy="3951288"/>
          </a:xfrm>
          <a:prstGeom prst="rect">
            <a:avLst/>
          </a:prstGeom>
          <a:noFill/>
          <a:ln>
            <a:noFill/>
          </a:ln>
        </p:spPr>
        <p:txBody>
          <a:bodyPr anchorCtr="0" anchor="t" bIns="45700" lIns="91425" spcFirstLastPara="1" rIns="91425" wrap="square" tIns="45700"/>
          <a:lstStyle>
            <a:lvl1pPr indent="-381000" lvl="0" marL="457200" algn="l">
              <a:spcBef>
                <a:spcPts val="480"/>
              </a:spcBef>
              <a:spcAft>
                <a:spcPts val="0"/>
              </a:spcAft>
              <a:buClr>
                <a:schemeClr val="dk1"/>
              </a:buClr>
              <a:buSzPts val="2400"/>
              <a:buChar char="•"/>
              <a:defRPr sz="2400">
                <a:latin typeface="Arial"/>
                <a:ea typeface="Arial"/>
                <a:cs typeface="Arial"/>
                <a:sym typeface="Arial"/>
              </a:defRPr>
            </a:lvl1pPr>
            <a:lvl2pPr indent="-355600" lvl="1" marL="914400" algn="l">
              <a:spcBef>
                <a:spcPts val="400"/>
              </a:spcBef>
              <a:spcAft>
                <a:spcPts val="0"/>
              </a:spcAft>
              <a:buClr>
                <a:schemeClr val="dk1"/>
              </a:buClr>
              <a:buSzPts val="2000"/>
              <a:buChar char="–"/>
              <a:defRPr sz="2000">
                <a:latin typeface="Arial"/>
                <a:ea typeface="Arial"/>
                <a:cs typeface="Arial"/>
                <a:sym typeface="Arial"/>
              </a:defRPr>
            </a:lvl2pPr>
            <a:lvl3pPr indent="-342900" lvl="2" marL="1371600" algn="l">
              <a:spcBef>
                <a:spcPts val="360"/>
              </a:spcBef>
              <a:spcAft>
                <a:spcPts val="0"/>
              </a:spcAft>
              <a:buClr>
                <a:schemeClr val="dk1"/>
              </a:buClr>
              <a:buSzPts val="1800"/>
              <a:buChar char="•"/>
              <a:defRPr sz="1800">
                <a:latin typeface="Arial"/>
                <a:ea typeface="Arial"/>
                <a:cs typeface="Arial"/>
                <a:sym typeface="Arial"/>
              </a:defRPr>
            </a:lvl3pPr>
            <a:lvl4pPr indent="-330200" lvl="3" marL="1828800" algn="l">
              <a:spcBef>
                <a:spcPts val="320"/>
              </a:spcBef>
              <a:spcAft>
                <a:spcPts val="0"/>
              </a:spcAft>
              <a:buClr>
                <a:schemeClr val="dk1"/>
              </a:buClr>
              <a:buSzPts val="1600"/>
              <a:buChar char="–"/>
              <a:defRPr sz="1600">
                <a:latin typeface="Arial"/>
                <a:ea typeface="Arial"/>
                <a:cs typeface="Arial"/>
                <a:sym typeface="Arial"/>
              </a:defRPr>
            </a:lvl4pPr>
            <a:lvl5pPr indent="-330200" lvl="4" marL="2286000" algn="l">
              <a:spcBef>
                <a:spcPts val="320"/>
              </a:spcBef>
              <a:spcAft>
                <a:spcPts val="0"/>
              </a:spcAft>
              <a:buClr>
                <a:schemeClr val="dk1"/>
              </a:buClr>
              <a:buSzPts val="1600"/>
              <a:buChar char="»"/>
              <a:defRPr sz="1600">
                <a:latin typeface="Arial"/>
                <a:ea typeface="Arial"/>
                <a:cs typeface="Arial"/>
                <a:sym typeface="Arial"/>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9" name="Google Shape;49;p6"/>
          <p:cNvSpPr txBox="1"/>
          <p:nvPr>
            <p:ph idx="3" type="body"/>
          </p:nvPr>
        </p:nvSpPr>
        <p:spPr>
          <a:xfrm>
            <a:off x="6191754" y="1535113"/>
            <a:ext cx="5387630" cy="639762"/>
          </a:xfrm>
          <a:prstGeom prst="rect">
            <a:avLst/>
          </a:prstGeom>
          <a:noFill/>
          <a:ln>
            <a:noFill/>
          </a:ln>
        </p:spPr>
        <p:txBody>
          <a:bodyPr anchorCtr="0" anchor="b" bIns="45700" lIns="91425" spcFirstLastPara="1" rIns="91425" wrap="square" tIns="45700"/>
          <a:lstStyle>
            <a:lvl1pPr indent="-228600" lvl="0" marL="457200" algn="l">
              <a:spcBef>
                <a:spcPts val="480"/>
              </a:spcBef>
              <a:spcAft>
                <a:spcPts val="0"/>
              </a:spcAft>
              <a:buClr>
                <a:schemeClr val="dk1"/>
              </a:buClr>
              <a:buSzPts val="2400"/>
              <a:buNone/>
              <a:defRPr b="1" sz="2400">
                <a:latin typeface="Arial"/>
                <a:ea typeface="Arial"/>
                <a:cs typeface="Arial"/>
                <a:sym typeface="Arial"/>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0" name="Google Shape;50;p6"/>
          <p:cNvSpPr txBox="1"/>
          <p:nvPr>
            <p:ph idx="4" type="body"/>
          </p:nvPr>
        </p:nvSpPr>
        <p:spPr>
          <a:xfrm>
            <a:off x="6191754" y="2174875"/>
            <a:ext cx="5387630" cy="3951288"/>
          </a:xfrm>
          <a:prstGeom prst="rect">
            <a:avLst/>
          </a:prstGeom>
          <a:noFill/>
          <a:ln>
            <a:noFill/>
          </a:ln>
        </p:spPr>
        <p:txBody>
          <a:bodyPr anchorCtr="0" anchor="t" bIns="45700" lIns="91425" spcFirstLastPara="1" rIns="91425" wrap="square" tIns="45700"/>
          <a:lstStyle>
            <a:lvl1pPr indent="-381000" lvl="0" marL="457200" algn="l">
              <a:spcBef>
                <a:spcPts val="480"/>
              </a:spcBef>
              <a:spcAft>
                <a:spcPts val="0"/>
              </a:spcAft>
              <a:buClr>
                <a:schemeClr val="dk1"/>
              </a:buClr>
              <a:buSzPts val="2400"/>
              <a:buChar char="•"/>
              <a:defRPr sz="2400">
                <a:latin typeface="Arial"/>
                <a:ea typeface="Arial"/>
                <a:cs typeface="Arial"/>
                <a:sym typeface="Arial"/>
              </a:defRPr>
            </a:lvl1pPr>
            <a:lvl2pPr indent="-355600" lvl="1" marL="914400" algn="l">
              <a:spcBef>
                <a:spcPts val="400"/>
              </a:spcBef>
              <a:spcAft>
                <a:spcPts val="0"/>
              </a:spcAft>
              <a:buClr>
                <a:schemeClr val="dk1"/>
              </a:buClr>
              <a:buSzPts val="2000"/>
              <a:buChar char="–"/>
              <a:defRPr sz="2000">
                <a:latin typeface="Arial"/>
                <a:ea typeface="Arial"/>
                <a:cs typeface="Arial"/>
                <a:sym typeface="Arial"/>
              </a:defRPr>
            </a:lvl2pPr>
            <a:lvl3pPr indent="-342900" lvl="2" marL="1371600" algn="l">
              <a:spcBef>
                <a:spcPts val="360"/>
              </a:spcBef>
              <a:spcAft>
                <a:spcPts val="0"/>
              </a:spcAft>
              <a:buClr>
                <a:schemeClr val="dk1"/>
              </a:buClr>
              <a:buSzPts val="1800"/>
              <a:buChar char="•"/>
              <a:defRPr sz="1800">
                <a:latin typeface="Arial"/>
                <a:ea typeface="Arial"/>
                <a:cs typeface="Arial"/>
                <a:sym typeface="Arial"/>
              </a:defRPr>
            </a:lvl3pPr>
            <a:lvl4pPr indent="-330200" lvl="3" marL="1828800" algn="l">
              <a:spcBef>
                <a:spcPts val="320"/>
              </a:spcBef>
              <a:spcAft>
                <a:spcPts val="0"/>
              </a:spcAft>
              <a:buClr>
                <a:schemeClr val="dk1"/>
              </a:buClr>
              <a:buSzPts val="1600"/>
              <a:buChar char="–"/>
              <a:defRPr sz="1600">
                <a:latin typeface="Arial"/>
                <a:ea typeface="Arial"/>
                <a:cs typeface="Arial"/>
                <a:sym typeface="Arial"/>
              </a:defRPr>
            </a:lvl4pPr>
            <a:lvl5pPr indent="-330200" lvl="4" marL="2286000" algn="l">
              <a:spcBef>
                <a:spcPts val="320"/>
              </a:spcBef>
              <a:spcAft>
                <a:spcPts val="0"/>
              </a:spcAft>
              <a:buClr>
                <a:schemeClr val="dk1"/>
              </a:buClr>
              <a:buSzPts val="1600"/>
              <a:buChar char="»"/>
              <a:defRPr sz="1600">
                <a:latin typeface="Arial"/>
                <a:ea typeface="Arial"/>
                <a:cs typeface="Arial"/>
                <a:sym typeface="Arial"/>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1" name="Google Shape;51;p6"/>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6"/>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54" name="Google Shape;54;p6"/>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5" name="Shape 55"/>
        <p:cNvGrpSpPr/>
        <p:nvPr/>
      </p:nvGrpSpPr>
      <p:grpSpPr>
        <a:xfrm>
          <a:off x="0" y="0"/>
          <a:ext cx="0" cy="0"/>
          <a:chOff x="0" y="0"/>
          <a:chExt cx="0" cy="0"/>
        </a:xfrm>
      </p:grpSpPr>
      <p:sp>
        <p:nvSpPr>
          <p:cNvPr id="56" name="Google Shape;56;p7"/>
          <p:cNvSpPr txBox="1"/>
          <p:nvPr>
            <p:ph type="title"/>
          </p:nvPr>
        </p:nvSpPr>
        <p:spPr>
          <a:xfrm>
            <a:off x="609441" y="274638"/>
            <a:ext cx="100569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4400"/>
              <a:buFont typeface="Arial"/>
              <a:buNone/>
              <a:defRPr>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7"/>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7"/>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7"/>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888888"/>
                </a:solidFill>
                <a:latin typeface="Arial"/>
                <a:ea typeface="Arial"/>
                <a:cs typeface="Arial"/>
                <a:sym typeface="Arial"/>
              </a:defRPr>
            </a:lvl1pPr>
            <a:lvl2pPr indent="0" lvl="1" marL="0" algn="r">
              <a:spcBef>
                <a:spcPts val="0"/>
              </a:spcBef>
              <a:buNone/>
              <a:defRPr sz="1200">
                <a:solidFill>
                  <a:srgbClr val="888888"/>
                </a:solidFill>
                <a:latin typeface="Arial"/>
                <a:ea typeface="Arial"/>
                <a:cs typeface="Arial"/>
                <a:sym typeface="Arial"/>
              </a:defRPr>
            </a:lvl2pPr>
            <a:lvl3pPr indent="0" lvl="2" marL="0" algn="r">
              <a:spcBef>
                <a:spcPts val="0"/>
              </a:spcBef>
              <a:buNone/>
              <a:defRPr sz="1200">
                <a:solidFill>
                  <a:srgbClr val="888888"/>
                </a:solidFill>
                <a:latin typeface="Arial"/>
                <a:ea typeface="Arial"/>
                <a:cs typeface="Arial"/>
                <a:sym typeface="Arial"/>
              </a:defRPr>
            </a:lvl3pPr>
            <a:lvl4pPr indent="0" lvl="3" marL="0" algn="r">
              <a:spcBef>
                <a:spcPts val="0"/>
              </a:spcBef>
              <a:buNone/>
              <a:defRPr sz="1200">
                <a:solidFill>
                  <a:srgbClr val="888888"/>
                </a:solidFill>
                <a:latin typeface="Arial"/>
                <a:ea typeface="Arial"/>
                <a:cs typeface="Arial"/>
                <a:sym typeface="Arial"/>
              </a:defRPr>
            </a:lvl4pPr>
            <a:lvl5pPr indent="0" lvl="4" marL="0" algn="r">
              <a:spcBef>
                <a:spcPts val="0"/>
              </a:spcBef>
              <a:buNone/>
              <a:defRPr sz="1200">
                <a:solidFill>
                  <a:srgbClr val="888888"/>
                </a:solidFill>
                <a:latin typeface="Arial"/>
                <a:ea typeface="Arial"/>
                <a:cs typeface="Arial"/>
                <a:sym typeface="Arial"/>
              </a:defRPr>
            </a:lvl5pPr>
            <a:lvl6pPr indent="0" lvl="5" marL="0" algn="r">
              <a:spcBef>
                <a:spcPts val="0"/>
              </a:spcBef>
              <a:buNone/>
              <a:defRPr sz="1200">
                <a:solidFill>
                  <a:srgbClr val="888888"/>
                </a:solidFill>
                <a:latin typeface="Arial"/>
                <a:ea typeface="Arial"/>
                <a:cs typeface="Arial"/>
                <a:sym typeface="Arial"/>
              </a:defRPr>
            </a:lvl6pPr>
            <a:lvl7pPr indent="0" lvl="6" marL="0" algn="r">
              <a:spcBef>
                <a:spcPts val="0"/>
              </a:spcBef>
              <a:buNone/>
              <a:defRPr sz="1200">
                <a:solidFill>
                  <a:srgbClr val="888888"/>
                </a:solidFill>
                <a:latin typeface="Arial"/>
                <a:ea typeface="Arial"/>
                <a:cs typeface="Arial"/>
                <a:sym typeface="Arial"/>
              </a:defRPr>
            </a:lvl7pPr>
            <a:lvl8pPr indent="0" lvl="7" marL="0" algn="r">
              <a:spcBef>
                <a:spcPts val="0"/>
              </a:spcBef>
              <a:buNone/>
              <a:defRPr sz="1200">
                <a:solidFill>
                  <a:srgbClr val="888888"/>
                </a:solidFill>
                <a:latin typeface="Arial"/>
                <a:ea typeface="Arial"/>
                <a:cs typeface="Arial"/>
                <a:sym typeface="Arial"/>
              </a:defRPr>
            </a:lvl8pPr>
            <a:lvl9pPr indent="0" lvl="8" marL="0" algn="r">
              <a:spcBef>
                <a:spcPts val="0"/>
              </a:spcBef>
              <a:buNone/>
              <a:defRPr sz="1200">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60" name="Google Shape;60;p7"/>
          <p:cNvPicPr preferRelativeResize="0"/>
          <p:nvPr/>
        </p:nvPicPr>
        <p:blipFill rotWithShape="1">
          <a:blip r:embed="rId2">
            <a:alphaModFix/>
          </a:blip>
          <a:srcRect b="0" l="0" r="0" t="0"/>
          <a:stretch/>
        </p:blipFill>
        <p:spPr>
          <a:xfrm>
            <a:off x="10827789" y="10565"/>
            <a:ext cx="1361035" cy="136103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with background Dark">
  <p:cSld name="Title with background Dark">
    <p:spTree>
      <p:nvGrpSpPr>
        <p:cNvPr id="61" name="Shape 61"/>
        <p:cNvGrpSpPr/>
        <p:nvPr/>
      </p:nvGrpSpPr>
      <p:grpSpPr>
        <a:xfrm>
          <a:off x="0" y="0"/>
          <a:ext cx="0" cy="0"/>
          <a:chOff x="0" y="0"/>
          <a:chExt cx="0" cy="0"/>
        </a:xfrm>
      </p:grpSpPr>
      <p:pic>
        <p:nvPicPr>
          <p:cNvPr descr="Image result for background texture design" id="62" name="Google Shape;62;p8"/>
          <p:cNvPicPr preferRelativeResize="0"/>
          <p:nvPr/>
        </p:nvPicPr>
        <p:blipFill rotWithShape="1">
          <a:blip r:embed="rId2">
            <a:alphaModFix/>
          </a:blip>
          <a:srcRect b="0" l="0" r="0" t="9989"/>
          <a:stretch/>
        </p:blipFill>
        <p:spPr>
          <a:xfrm>
            <a:off x="-2" y="14130"/>
            <a:ext cx="12188825" cy="6857008"/>
          </a:xfrm>
          <a:prstGeom prst="rect">
            <a:avLst/>
          </a:prstGeom>
          <a:noFill/>
          <a:ln>
            <a:noFill/>
          </a:ln>
        </p:spPr>
      </p:pic>
      <p:sp>
        <p:nvSpPr>
          <p:cNvPr id="63" name="Google Shape;63;p8"/>
          <p:cNvSpPr txBox="1"/>
          <p:nvPr>
            <p:ph type="title"/>
          </p:nvPr>
        </p:nvSpPr>
        <p:spPr>
          <a:xfrm>
            <a:off x="836612" y="2819400"/>
            <a:ext cx="100569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FFFF00"/>
              </a:buClr>
              <a:buSzPts val="4400"/>
              <a:buFont typeface="Arial"/>
              <a:buNone/>
              <a:defRPr>
                <a:solidFill>
                  <a:srgbClr val="FFFF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with background Dark">
  <p:cSld name="1_Title with background Dark">
    <p:spTree>
      <p:nvGrpSpPr>
        <p:cNvPr id="64" name="Shape 64"/>
        <p:cNvGrpSpPr/>
        <p:nvPr/>
      </p:nvGrpSpPr>
      <p:grpSpPr>
        <a:xfrm>
          <a:off x="0" y="0"/>
          <a:ext cx="0" cy="0"/>
          <a:chOff x="0" y="0"/>
          <a:chExt cx="0" cy="0"/>
        </a:xfrm>
      </p:grpSpPr>
      <p:pic>
        <p:nvPicPr>
          <p:cNvPr descr="Image result for background texture design elephant body" id="65" name="Google Shape;65;p9"/>
          <p:cNvPicPr preferRelativeResize="0"/>
          <p:nvPr/>
        </p:nvPicPr>
        <p:blipFill rotWithShape="1">
          <a:blip r:embed="rId2">
            <a:alphaModFix/>
          </a:blip>
          <a:srcRect b="0" l="0" r="0" t="0"/>
          <a:stretch/>
        </p:blipFill>
        <p:spPr>
          <a:xfrm>
            <a:off x="-17355" y="7936"/>
            <a:ext cx="12206179" cy="6865976"/>
          </a:xfrm>
          <a:prstGeom prst="rect">
            <a:avLst/>
          </a:prstGeom>
          <a:noFill/>
          <a:ln>
            <a:noFill/>
          </a:ln>
        </p:spPr>
      </p:pic>
      <p:sp>
        <p:nvSpPr>
          <p:cNvPr id="66" name="Google Shape;66;p9"/>
          <p:cNvSpPr txBox="1"/>
          <p:nvPr>
            <p:ph type="title"/>
          </p:nvPr>
        </p:nvSpPr>
        <p:spPr>
          <a:xfrm>
            <a:off x="836612" y="2819400"/>
            <a:ext cx="100569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FFFF00"/>
              </a:buClr>
              <a:buSzPts val="4400"/>
              <a:buFont typeface="Arial"/>
              <a:buNone/>
              <a:defRPr>
                <a:solidFill>
                  <a:srgbClr val="FFFF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descr="Image result for background texture design elephant" id="67" name="Google Shape;67;p9"/>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descr="Image result for background texture design elephant" id="68" name="Google Shape;68;p9"/>
          <p:cNvSpPr/>
          <p:nvPr/>
        </p:nvSpPr>
        <p:spPr>
          <a:xfrm>
            <a:off x="307975" y="79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descr="Image result for background texture design elephant body" id="69" name="Google Shape;69;p9"/>
          <p:cNvSpPr/>
          <p:nvPr/>
        </p:nvSpPr>
        <p:spPr>
          <a:xfrm>
            <a:off x="460375" y="1603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descr="Image result for background texture design elephant body" id="70" name="Google Shape;70;p9"/>
          <p:cNvSpPr/>
          <p:nvPr/>
        </p:nvSpPr>
        <p:spPr>
          <a:xfrm>
            <a:off x="612775" y="3127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Title with background Dark">
  <p:cSld name="2_Title with background Dark">
    <p:spTree>
      <p:nvGrpSpPr>
        <p:cNvPr id="71" name="Shape 71"/>
        <p:cNvGrpSpPr/>
        <p:nvPr/>
      </p:nvGrpSpPr>
      <p:grpSpPr>
        <a:xfrm>
          <a:off x="0" y="0"/>
          <a:ext cx="0" cy="0"/>
          <a:chOff x="0" y="0"/>
          <a:chExt cx="0" cy="0"/>
        </a:xfrm>
      </p:grpSpPr>
      <p:pic>
        <p:nvPicPr>
          <p:cNvPr descr="Image result for background texture design peacock" id="72" name="Google Shape;72;p10"/>
          <p:cNvPicPr preferRelativeResize="0"/>
          <p:nvPr/>
        </p:nvPicPr>
        <p:blipFill rotWithShape="1">
          <a:blip r:embed="rId2">
            <a:alphaModFix/>
          </a:blip>
          <a:srcRect b="9737" l="-257" r="257" t="9738"/>
          <a:stretch/>
        </p:blipFill>
        <p:spPr>
          <a:xfrm>
            <a:off x="-30491" y="-4795"/>
            <a:ext cx="12219316" cy="6887476"/>
          </a:xfrm>
          <a:prstGeom prst="rect">
            <a:avLst/>
          </a:prstGeom>
          <a:noFill/>
          <a:ln>
            <a:noFill/>
          </a:ln>
        </p:spPr>
      </p:pic>
      <p:sp>
        <p:nvSpPr>
          <p:cNvPr id="73" name="Google Shape;73;p10"/>
          <p:cNvSpPr txBox="1"/>
          <p:nvPr>
            <p:ph type="title"/>
          </p:nvPr>
        </p:nvSpPr>
        <p:spPr>
          <a:xfrm>
            <a:off x="836612" y="2819400"/>
            <a:ext cx="10056971"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rgbClr val="FFFF00"/>
              </a:buClr>
              <a:buSzPts val="4400"/>
              <a:buFont typeface="Arial"/>
              <a:buNone/>
              <a:defRPr>
                <a:solidFill>
                  <a:srgbClr val="FFFF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descr="Image result for background texture design elephant" id="74" name="Google Shape;74;p10"/>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descr="Image result for background texture design elephant" id="75" name="Google Shape;75;p10"/>
          <p:cNvSpPr/>
          <p:nvPr/>
        </p:nvSpPr>
        <p:spPr>
          <a:xfrm>
            <a:off x="307975" y="79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descr="Image result for background texture design elephant body" id="76" name="Google Shape;76;p10"/>
          <p:cNvSpPr/>
          <p:nvPr/>
        </p:nvSpPr>
        <p:spPr>
          <a:xfrm>
            <a:off x="460375" y="1603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descr="Image result for background texture design elephant body" id="77" name="Google Shape;77;p10"/>
          <p:cNvSpPr/>
          <p:nvPr/>
        </p:nvSpPr>
        <p:spPr>
          <a:xfrm>
            <a:off x="612775" y="3127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3.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8.xml"/><Relationship Id="rId10" Type="http://schemas.openxmlformats.org/officeDocument/2006/relationships/slideLayout" Target="../slideLayouts/slideLayout27.xml"/><Relationship Id="rId13" Type="http://schemas.openxmlformats.org/officeDocument/2006/relationships/slideLayout" Target="../slideLayouts/slideLayout30.xml"/><Relationship Id="rId12" Type="http://schemas.openxmlformats.org/officeDocument/2006/relationships/slideLayout" Target="../slideLayouts/slideLayout29.xml"/><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5" Type="http://schemas.openxmlformats.org/officeDocument/2006/relationships/slideLayout" Target="../slideLayouts/slideLayout32.xml"/><Relationship Id="rId14" Type="http://schemas.openxmlformats.org/officeDocument/2006/relationships/slideLayout" Target="../slideLayouts/slideLayout31.xml"/><Relationship Id="rId17" Type="http://schemas.openxmlformats.org/officeDocument/2006/relationships/slideLayout" Target="../slideLayouts/slideLayout34.xml"/><Relationship Id="rId16" Type="http://schemas.openxmlformats.org/officeDocument/2006/relationships/slideLayout" Target="../slideLayouts/slideLayout33.xml"/><Relationship Id="rId5" Type="http://schemas.openxmlformats.org/officeDocument/2006/relationships/slideLayout" Target="../slideLayouts/slideLayout22.xml"/><Relationship Id="rId19" Type="http://schemas.openxmlformats.org/officeDocument/2006/relationships/theme" Target="../theme/theme2.xml"/><Relationship Id="rId6" Type="http://schemas.openxmlformats.org/officeDocument/2006/relationships/slideLayout" Target="../slideLayouts/slideLayout23.xml"/><Relationship Id="rId18" Type="http://schemas.openxmlformats.org/officeDocument/2006/relationships/slideLayout" Target="../slideLayouts/slideLayout35.xml"/><Relationship Id="rId7" Type="http://schemas.openxmlformats.org/officeDocument/2006/relationships/slideLayout" Target="../slideLayouts/slideLayout24.xml"/><Relationship Id="rId8"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 name="Google Shape;12;p1"/>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18" name="Shape 118"/>
        <p:cNvGrpSpPr/>
        <p:nvPr/>
      </p:nvGrpSpPr>
      <p:grpSpPr>
        <a:xfrm>
          <a:off x="0" y="0"/>
          <a:ext cx="0" cy="0"/>
          <a:chOff x="0" y="0"/>
          <a:chExt cx="0" cy="0"/>
        </a:xfrm>
      </p:grpSpPr>
      <p:sp>
        <p:nvSpPr>
          <p:cNvPr id="119" name="Google Shape;119;p19"/>
          <p:cNvSpPr txBox="1"/>
          <p:nvPr>
            <p:ph type="title"/>
          </p:nvPr>
        </p:nvSpPr>
        <p:spPr>
          <a:xfrm>
            <a:off x="609441" y="274638"/>
            <a:ext cx="10969943" cy="11430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0" name="Google Shape;120;p19"/>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1" name="Google Shape;121;p19"/>
          <p:cNvSpPr txBox="1"/>
          <p:nvPr>
            <p:ph idx="10" type="dt"/>
          </p:nvPr>
        </p:nvSpPr>
        <p:spPr>
          <a:xfrm>
            <a:off x="609441" y="6356351"/>
            <a:ext cx="284405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2" name="Google Shape;122;p19"/>
          <p:cNvSpPr txBox="1"/>
          <p:nvPr>
            <p:ph idx="11" type="ftr"/>
          </p:nvPr>
        </p:nvSpPr>
        <p:spPr>
          <a:xfrm>
            <a:off x="4164515" y="6356351"/>
            <a:ext cx="3859795" cy="365125"/>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23" name="Google Shape;123;p1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38"/>
          <p:cNvSpPr txBox="1"/>
          <p:nvPr>
            <p:ph type="ctrTitle"/>
          </p:nvPr>
        </p:nvSpPr>
        <p:spPr>
          <a:xfrm>
            <a:off x="1217612" y="1600200"/>
            <a:ext cx="9331748" cy="1482442"/>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rgbClr val="FFFF00"/>
              </a:buClr>
              <a:buSzPts val="3958"/>
              <a:buFont typeface="Arial"/>
              <a:buNone/>
            </a:pPr>
            <a:r>
              <a:rPr lang="en-US" sz="3958"/>
              <a:t>15CSE313 </a:t>
            </a:r>
            <a:br>
              <a:rPr lang="en-US" sz="3958"/>
            </a:br>
            <a:r>
              <a:rPr lang="en-US" sz="3958"/>
              <a:t>Software Engineering Project</a:t>
            </a:r>
            <a:br>
              <a:rPr lang="en-US" sz="3958"/>
            </a:br>
            <a:r>
              <a:rPr lang="en-US" sz="3958"/>
              <a:t>Sprint 2 Review</a:t>
            </a:r>
            <a:endParaRPr sz="3958"/>
          </a:p>
        </p:txBody>
      </p:sp>
      <p:sp>
        <p:nvSpPr>
          <p:cNvPr id="236" name="Google Shape;236;p38"/>
          <p:cNvSpPr txBox="1"/>
          <p:nvPr>
            <p:ph idx="1" type="subTitle"/>
          </p:nvPr>
        </p:nvSpPr>
        <p:spPr>
          <a:xfrm>
            <a:off x="7008812" y="4800600"/>
            <a:ext cx="4419600" cy="723098"/>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rgbClr val="FFFF00"/>
              </a:buClr>
              <a:buSzPts val="2400"/>
              <a:buFont typeface="Arial"/>
              <a:buNone/>
            </a:pPr>
            <a:r>
              <a:rPr lang="en-US" sz="2400"/>
              <a:t>Team Name:Evention</a:t>
            </a:r>
            <a:endParaRPr/>
          </a:p>
          <a:p>
            <a:pPr indent="0" lvl="0" marL="0" rtl="0" algn="l">
              <a:spcBef>
                <a:spcPts val="480"/>
              </a:spcBef>
              <a:spcAft>
                <a:spcPts val="0"/>
              </a:spcAft>
              <a:buClr>
                <a:srgbClr val="FFFF00"/>
              </a:buClr>
              <a:buSzPts val="2400"/>
              <a:buFont typeface="Arial"/>
              <a:buNone/>
            </a:pPr>
            <a:r>
              <a:rPr lang="en-US" sz="2400"/>
              <a:t>Batch:B</a:t>
            </a:r>
            <a:endParaRPr sz="2400"/>
          </a:p>
        </p:txBody>
      </p:sp>
      <p:pic>
        <p:nvPicPr>
          <p:cNvPr descr="C:\Users\ni_ganesh\Pictures\152810210538383279.png" id="237" name="Google Shape;237;p38"/>
          <p:cNvPicPr preferRelativeResize="0"/>
          <p:nvPr/>
        </p:nvPicPr>
        <p:blipFill rotWithShape="1">
          <a:blip r:embed="rId3">
            <a:alphaModFix/>
          </a:blip>
          <a:srcRect b="0" l="0" r="0" t="0"/>
          <a:stretch/>
        </p:blipFill>
        <p:spPr>
          <a:xfrm>
            <a:off x="4037012" y="-304800"/>
            <a:ext cx="3901456" cy="1951005"/>
          </a:xfrm>
          <a:prstGeom prst="rect">
            <a:avLst/>
          </a:prstGeom>
          <a:noFill/>
          <a:ln>
            <a:noFill/>
          </a:ln>
        </p:spPr>
      </p:pic>
      <p:sp>
        <p:nvSpPr>
          <p:cNvPr id="238" name="Google Shape;238;p38"/>
          <p:cNvSpPr txBox="1"/>
          <p:nvPr>
            <p:ph idx="2" type="body"/>
          </p:nvPr>
        </p:nvSpPr>
        <p:spPr>
          <a:xfrm>
            <a:off x="912812" y="4724400"/>
            <a:ext cx="5391000" cy="327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FF00"/>
              </a:buClr>
              <a:buSzPts val="1665"/>
              <a:buNone/>
            </a:pPr>
            <a:r>
              <a:rPr lang="en-US" sz="1665"/>
              <a:t>Abhilash V       	    CB.EN.U4CSE16101</a:t>
            </a:r>
            <a:endParaRPr sz="1665"/>
          </a:p>
        </p:txBody>
      </p:sp>
      <p:sp>
        <p:nvSpPr>
          <p:cNvPr id="239" name="Google Shape;239;p38"/>
          <p:cNvSpPr txBox="1"/>
          <p:nvPr>
            <p:ph idx="2" type="body"/>
          </p:nvPr>
        </p:nvSpPr>
        <p:spPr>
          <a:xfrm>
            <a:off x="912812" y="5105400"/>
            <a:ext cx="5391150" cy="32745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FF00"/>
              </a:buClr>
              <a:buSzPts val="1665"/>
              <a:buNone/>
            </a:pPr>
            <a:r>
              <a:rPr lang="en-US" sz="1665"/>
              <a:t>Akshaya S                 CB.EN.U4CSE16103</a:t>
            </a:r>
            <a:endParaRPr sz="1665"/>
          </a:p>
        </p:txBody>
      </p:sp>
      <p:sp>
        <p:nvSpPr>
          <p:cNvPr id="240" name="Google Shape;240;p38"/>
          <p:cNvSpPr txBox="1"/>
          <p:nvPr>
            <p:ph idx="2" type="body"/>
          </p:nvPr>
        </p:nvSpPr>
        <p:spPr>
          <a:xfrm>
            <a:off x="915442" y="5431220"/>
            <a:ext cx="5391150" cy="32745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FF00"/>
              </a:buClr>
              <a:buSzPts val="1665"/>
              <a:buNone/>
            </a:pPr>
            <a:r>
              <a:rPr lang="en-US" sz="1665"/>
              <a:t>BIndu Trilekha M      </a:t>
            </a:r>
            <a:r>
              <a:rPr lang="en-US" sz="1665"/>
              <a:t>CB.EN.U4CSE16128</a:t>
            </a:r>
            <a:endParaRPr sz="1665"/>
          </a:p>
        </p:txBody>
      </p:sp>
      <p:sp>
        <p:nvSpPr>
          <p:cNvPr id="241" name="Google Shape;241;p38"/>
          <p:cNvSpPr txBox="1"/>
          <p:nvPr>
            <p:ph idx="2" type="body"/>
          </p:nvPr>
        </p:nvSpPr>
        <p:spPr>
          <a:xfrm>
            <a:off x="915442" y="5791200"/>
            <a:ext cx="5391150" cy="32745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FF00"/>
              </a:buClr>
              <a:buSzPts val="1665"/>
              <a:buNone/>
            </a:pPr>
            <a:r>
              <a:rPr lang="en-US" sz="1665"/>
              <a:t>Niranjan Kumar S     </a:t>
            </a:r>
            <a:r>
              <a:rPr lang="en-US" sz="1665"/>
              <a:t>CB.EN.U4CSE16134</a:t>
            </a:r>
            <a:endParaRPr sz="1665"/>
          </a:p>
        </p:txBody>
      </p:sp>
      <p:sp>
        <p:nvSpPr>
          <p:cNvPr id="242" name="Google Shape;242;p38"/>
          <p:cNvSpPr txBox="1"/>
          <p:nvPr>
            <p:ph idx="2" type="body"/>
          </p:nvPr>
        </p:nvSpPr>
        <p:spPr>
          <a:xfrm>
            <a:off x="925952" y="6172200"/>
            <a:ext cx="5391150" cy="32745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FFFF00"/>
              </a:buClr>
              <a:buSzPts val="1665"/>
              <a:buNone/>
            </a:pPr>
            <a:r>
              <a:rPr lang="en-US" sz="1665"/>
              <a:t>Uma Subbiah            </a:t>
            </a:r>
            <a:r>
              <a:rPr lang="en-US" sz="1665"/>
              <a:t>CB.EN.U4CSE16159</a:t>
            </a:r>
            <a:endParaRPr sz="1665"/>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47"/>
          <p:cNvSpPr txBox="1"/>
          <p:nvPr>
            <p:ph idx="12" type="sldNum"/>
          </p:nvPr>
        </p:nvSpPr>
        <p:spPr>
          <a:xfrm>
            <a:off x="8735325" y="6356351"/>
            <a:ext cx="28440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09" name="Google Shape;309;p47"/>
          <p:cNvPicPr preferRelativeResize="0"/>
          <p:nvPr/>
        </p:nvPicPr>
        <p:blipFill>
          <a:blip r:embed="rId3">
            <a:alphaModFix/>
          </a:blip>
          <a:stretch>
            <a:fillRect/>
          </a:stretch>
        </p:blipFill>
        <p:spPr>
          <a:xfrm>
            <a:off x="1839550" y="1255900"/>
            <a:ext cx="8681524" cy="4262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48"/>
          <p:cNvSpPr txBox="1"/>
          <p:nvPr>
            <p:ph type="title"/>
          </p:nvPr>
        </p:nvSpPr>
        <p:spPr>
          <a:xfrm>
            <a:off x="609441" y="274638"/>
            <a:ext cx="101331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latin typeface="Times New Roman"/>
                <a:ea typeface="Times New Roman"/>
                <a:cs typeface="Times New Roman"/>
                <a:sym typeface="Times New Roman"/>
              </a:rPr>
              <a:t>QUnit</a:t>
            </a:r>
            <a:endParaRPr>
              <a:latin typeface="Times New Roman"/>
              <a:ea typeface="Times New Roman"/>
              <a:cs typeface="Times New Roman"/>
              <a:sym typeface="Times New Roman"/>
            </a:endParaRPr>
          </a:p>
        </p:txBody>
      </p:sp>
      <p:sp>
        <p:nvSpPr>
          <p:cNvPr id="316" name="Google Shape;316;p48"/>
          <p:cNvSpPr txBox="1"/>
          <p:nvPr>
            <p:ph idx="12" type="sldNum"/>
          </p:nvPr>
        </p:nvSpPr>
        <p:spPr>
          <a:xfrm>
            <a:off x="8735325" y="6356351"/>
            <a:ext cx="28440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17" name="Google Shape;317;p48"/>
          <p:cNvPicPr preferRelativeResize="0"/>
          <p:nvPr/>
        </p:nvPicPr>
        <p:blipFill>
          <a:blip r:embed="rId3">
            <a:alphaModFix/>
          </a:blip>
          <a:stretch>
            <a:fillRect/>
          </a:stretch>
        </p:blipFill>
        <p:spPr>
          <a:xfrm>
            <a:off x="380400" y="1246775"/>
            <a:ext cx="10745850" cy="49971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49"/>
          <p:cNvSpPr txBox="1"/>
          <p:nvPr>
            <p:ph idx="12" type="sldNum"/>
          </p:nvPr>
        </p:nvSpPr>
        <p:spPr>
          <a:xfrm>
            <a:off x="8735325" y="6356351"/>
            <a:ext cx="28440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24" name="Google Shape;324;p49"/>
          <p:cNvPicPr preferRelativeResize="0"/>
          <p:nvPr/>
        </p:nvPicPr>
        <p:blipFill rotWithShape="1">
          <a:blip r:embed="rId3">
            <a:alphaModFix/>
          </a:blip>
          <a:srcRect b="0" l="0" r="11527" t="0"/>
          <a:stretch/>
        </p:blipFill>
        <p:spPr>
          <a:xfrm>
            <a:off x="161525" y="635350"/>
            <a:ext cx="10551075" cy="52624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9"/>
          <p:cNvSpPr txBox="1"/>
          <p:nvPr>
            <p:ph type="title"/>
          </p:nvPr>
        </p:nvSpPr>
        <p:spPr>
          <a:xfrm>
            <a:off x="664166" y="785338"/>
            <a:ext cx="101331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400"/>
              <a:buFont typeface="Arial"/>
              <a:buNone/>
            </a:pPr>
            <a:r>
              <a:rPr lang="en-US">
                <a:latin typeface="Times New Roman"/>
                <a:ea typeface="Times New Roman"/>
                <a:cs typeface="Times New Roman"/>
                <a:sym typeface="Times New Roman"/>
              </a:rPr>
              <a:t>Problem Statement</a:t>
            </a:r>
            <a:endParaRPr>
              <a:latin typeface="Times New Roman"/>
              <a:ea typeface="Times New Roman"/>
              <a:cs typeface="Times New Roman"/>
              <a:sym typeface="Times New Roman"/>
            </a:endParaRPr>
          </a:p>
        </p:txBody>
      </p:sp>
      <p:sp>
        <p:nvSpPr>
          <p:cNvPr id="248" name="Google Shape;248;p39"/>
          <p:cNvSpPr txBox="1"/>
          <p:nvPr>
            <p:ph idx="1" type="body"/>
          </p:nvPr>
        </p:nvSpPr>
        <p:spPr>
          <a:xfrm>
            <a:off x="609525" y="2503025"/>
            <a:ext cx="10969800" cy="2281800"/>
          </a:xfrm>
          <a:prstGeom prst="rect">
            <a:avLst/>
          </a:prstGeom>
          <a:noFill/>
          <a:ln>
            <a:noFill/>
          </a:ln>
        </p:spPr>
        <p:txBody>
          <a:bodyPr anchorCtr="0" anchor="t" bIns="45700" lIns="91425" spcFirstLastPara="1" rIns="91425" wrap="square" tIns="45700">
            <a:noAutofit/>
          </a:bodyPr>
          <a:lstStyle/>
          <a:p>
            <a:pPr indent="0" lvl="0" marL="342900" rtl="0" algn="just">
              <a:spcBef>
                <a:spcPts val="0"/>
              </a:spcBef>
              <a:spcAft>
                <a:spcPts val="0"/>
              </a:spcAft>
              <a:buNone/>
            </a:pPr>
            <a:r>
              <a:rPr lang="en-US" sz="1800">
                <a:latin typeface="Times New Roman"/>
                <a:ea typeface="Times New Roman"/>
                <a:cs typeface="Times New Roman"/>
                <a:sym typeface="Times New Roman"/>
              </a:rPr>
              <a:t>To design an event management portal for making the entire process of conducting an event easy. </a:t>
            </a:r>
            <a:r>
              <a:rPr lang="en-US" sz="1800">
                <a:solidFill>
                  <a:srgbClr val="222222"/>
                </a:solidFill>
                <a:highlight>
                  <a:srgbClr val="FFFFFF"/>
                </a:highlight>
                <a:latin typeface="Times New Roman"/>
                <a:ea typeface="Times New Roman"/>
                <a:cs typeface="Times New Roman"/>
                <a:sym typeface="Times New Roman"/>
              </a:rPr>
              <a:t>The complex nature of conducting an event and overseeing the entire flow has facilitated the need for a management system to guide the customer through the whole process smoothly.</a:t>
            </a:r>
            <a:r>
              <a:rPr lang="en-US" sz="1800">
                <a:latin typeface="Times New Roman"/>
                <a:ea typeface="Times New Roman"/>
                <a:cs typeface="Times New Roman"/>
                <a:sym typeface="Times New Roman"/>
              </a:rPr>
              <a:t> </a:t>
            </a:r>
            <a:r>
              <a:rPr lang="en-US" sz="1800">
                <a:solidFill>
                  <a:srgbClr val="222222"/>
                </a:solidFill>
                <a:highlight>
                  <a:srgbClr val="FFFFFF"/>
                </a:highlight>
                <a:latin typeface="Times New Roman"/>
                <a:ea typeface="Times New Roman"/>
                <a:cs typeface="Times New Roman"/>
                <a:sym typeface="Times New Roman"/>
              </a:rPr>
              <a:t>The customer portal that we provide integrates all of the customer's events at one site, where he/she can view/edit the details of the events. Requesting, modifying and cancelling events has also been made easy through our website. Backend database integration ensures that all the information is available on demand, yet secure from unauthorised access. Employees are also be able to easily view and manage all the necessary details.</a:t>
            </a:r>
            <a:endParaRPr sz="1100"/>
          </a:p>
          <a:p>
            <a:pPr indent="0" lvl="0" marL="342900" rtl="0" algn="just">
              <a:spcBef>
                <a:spcPts val="0"/>
              </a:spcBef>
              <a:spcAft>
                <a:spcPts val="0"/>
              </a:spcAft>
              <a:buNone/>
            </a:pPr>
            <a:r>
              <a:t/>
            </a:r>
            <a:endParaRPr b="1" sz="1800">
              <a:solidFill>
                <a:srgbClr val="222222"/>
              </a:solidFill>
              <a:highlight>
                <a:srgbClr val="FFFFFF"/>
              </a:highlight>
              <a:latin typeface="Times New Roman"/>
              <a:ea typeface="Times New Roman"/>
              <a:cs typeface="Times New Roman"/>
              <a:sym typeface="Times New Roman"/>
            </a:endParaRPr>
          </a:p>
        </p:txBody>
      </p:sp>
      <p:sp>
        <p:nvSpPr>
          <p:cNvPr id="249" name="Google Shape;249;p39"/>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solidFill>
                  <a:srgbClr val="888888"/>
                </a:solidFill>
              </a:rPr>
              <a:t>‹#›</a:t>
            </a:fld>
            <a:endParaRPr>
              <a:solidFill>
                <a:srgbClr val="888888"/>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40"/>
          <p:cNvSpPr txBox="1"/>
          <p:nvPr>
            <p:ph type="title"/>
          </p:nvPr>
        </p:nvSpPr>
        <p:spPr>
          <a:xfrm>
            <a:off x="582100" y="128877"/>
            <a:ext cx="10133100" cy="13272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400"/>
              <a:buFont typeface="Arial"/>
              <a:buNone/>
            </a:pPr>
            <a:r>
              <a:rPr lang="en-US">
                <a:latin typeface="Times New Roman"/>
                <a:ea typeface="Times New Roman"/>
                <a:cs typeface="Times New Roman"/>
                <a:sym typeface="Times New Roman"/>
              </a:rPr>
              <a:t>Technology used</a:t>
            </a:r>
            <a:endParaRPr>
              <a:latin typeface="Times New Roman"/>
              <a:ea typeface="Times New Roman"/>
              <a:cs typeface="Times New Roman"/>
              <a:sym typeface="Times New Roman"/>
            </a:endParaRPr>
          </a:p>
        </p:txBody>
      </p:sp>
      <p:sp>
        <p:nvSpPr>
          <p:cNvPr id="255" name="Google Shape;255;p40"/>
          <p:cNvSpPr txBox="1"/>
          <p:nvPr>
            <p:ph idx="1" type="body"/>
          </p:nvPr>
        </p:nvSpPr>
        <p:spPr>
          <a:xfrm>
            <a:off x="536500" y="1638500"/>
            <a:ext cx="10969800" cy="4651200"/>
          </a:xfrm>
          <a:prstGeom prst="rect">
            <a:avLst/>
          </a:prstGeom>
          <a:noFill/>
          <a:ln>
            <a:noFill/>
          </a:ln>
        </p:spPr>
        <p:txBody>
          <a:bodyPr anchorCtr="0" anchor="t" bIns="45700" lIns="91425" spcFirstLastPara="1" rIns="91425" wrap="square" tIns="45700">
            <a:noAutofit/>
          </a:bodyPr>
          <a:lstStyle/>
          <a:p>
            <a:pPr indent="-254000" lvl="0" marL="342900" rtl="0" algn="just">
              <a:spcBef>
                <a:spcPts val="0"/>
              </a:spcBef>
              <a:spcAft>
                <a:spcPts val="0"/>
              </a:spcAft>
              <a:buClr>
                <a:schemeClr val="dk1"/>
              </a:buClr>
              <a:buSzPts val="1800"/>
              <a:buFont typeface="Times New Roman"/>
              <a:buChar char="•"/>
            </a:pPr>
            <a:r>
              <a:rPr lang="en-US" sz="1800">
                <a:latin typeface="Times New Roman"/>
                <a:ea typeface="Times New Roman"/>
                <a:cs typeface="Times New Roman"/>
                <a:sym typeface="Times New Roman"/>
              </a:rPr>
              <a:t>This is a web-app</a:t>
            </a:r>
            <a:endParaRPr sz="1800">
              <a:latin typeface="Times New Roman"/>
              <a:ea typeface="Times New Roman"/>
              <a:cs typeface="Times New Roman"/>
              <a:sym typeface="Times New Roman"/>
            </a:endParaRPr>
          </a:p>
          <a:p>
            <a:pPr indent="-254000" lvl="0" marL="342900" rtl="0" algn="just">
              <a:spcBef>
                <a:spcPts val="0"/>
              </a:spcBef>
              <a:spcAft>
                <a:spcPts val="0"/>
              </a:spcAft>
              <a:buSzPts val="1800"/>
              <a:buFont typeface="Times New Roman"/>
              <a:buChar char="•"/>
            </a:pPr>
            <a:r>
              <a:rPr lang="en-US" sz="1800">
                <a:latin typeface="Times New Roman"/>
                <a:ea typeface="Times New Roman"/>
                <a:cs typeface="Times New Roman"/>
                <a:sym typeface="Times New Roman"/>
              </a:rPr>
              <a:t>Stack Used:</a:t>
            </a:r>
            <a:endParaRPr sz="1800">
              <a:latin typeface="Times New Roman"/>
              <a:ea typeface="Times New Roman"/>
              <a:cs typeface="Times New Roman"/>
              <a:sym typeface="Times New Roman"/>
            </a:endParaRPr>
          </a:p>
          <a:p>
            <a:pPr indent="-222250" lvl="1" marL="742950" rtl="0" algn="just">
              <a:spcBef>
                <a:spcPts val="0"/>
              </a:spcBef>
              <a:spcAft>
                <a:spcPts val="0"/>
              </a:spcAft>
              <a:buSzPts val="1800"/>
              <a:buFont typeface="Times New Roman"/>
              <a:buChar char="–"/>
            </a:pPr>
            <a:r>
              <a:rPr lang="en-US" sz="1800">
                <a:latin typeface="Times New Roman"/>
                <a:ea typeface="Times New Roman"/>
                <a:cs typeface="Times New Roman"/>
                <a:sym typeface="Times New Roman"/>
              </a:rPr>
              <a:t>MS-SQL</a:t>
            </a:r>
            <a:endParaRPr sz="1800">
              <a:latin typeface="Times New Roman"/>
              <a:ea typeface="Times New Roman"/>
              <a:cs typeface="Times New Roman"/>
              <a:sym typeface="Times New Roman"/>
            </a:endParaRPr>
          </a:p>
          <a:p>
            <a:pPr indent="-222250" lvl="1" marL="742950" rtl="0" algn="just">
              <a:spcBef>
                <a:spcPts val="0"/>
              </a:spcBef>
              <a:spcAft>
                <a:spcPts val="0"/>
              </a:spcAft>
              <a:buSzPts val="1800"/>
              <a:buFont typeface="Times New Roman"/>
              <a:buChar char="–"/>
            </a:pPr>
            <a:r>
              <a:rPr lang="en-US" sz="1800">
                <a:latin typeface="Times New Roman"/>
                <a:ea typeface="Times New Roman"/>
                <a:cs typeface="Times New Roman"/>
                <a:sym typeface="Times New Roman"/>
              </a:rPr>
              <a:t>ExpressJS</a:t>
            </a:r>
            <a:endParaRPr sz="1800">
              <a:latin typeface="Times New Roman"/>
              <a:ea typeface="Times New Roman"/>
              <a:cs typeface="Times New Roman"/>
              <a:sym typeface="Times New Roman"/>
            </a:endParaRPr>
          </a:p>
          <a:p>
            <a:pPr indent="-222250" lvl="1" marL="742950" rtl="0" algn="just">
              <a:spcBef>
                <a:spcPts val="0"/>
              </a:spcBef>
              <a:spcAft>
                <a:spcPts val="0"/>
              </a:spcAft>
              <a:buSzPts val="1800"/>
              <a:buFont typeface="Times New Roman"/>
              <a:buChar char="–"/>
            </a:pPr>
            <a:r>
              <a:rPr lang="en-US" sz="1800">
                <a:latin typeface="Times New Roman"/>
                <a:ea typeface="Times New Roman"/>
                <a:cs typeface="Times New Roman"/>
                <a:sym typeface="Times New Roman"/>
              </a:rPr>
              <a:t>NodeJS</a:t>
            </a:r>
            <a:endParaRPr sz="1800">
              <a:latin typeface="Times New Roman"/>
              <a:ea typeface="Times New Roman"/>
              <a:cs typeface="Times New Roman"/>
              <a:sym typeface="Times New Roman"/>
            </a:endParaRPr>
          </a:p>
          <a:p>
            <a:pPr indent="-254000" lvl="0" marL="342900" rtl="0" algn="just">
              <a:spcBef>
                <a:spcPts val="640"/>
              </a:spcBef>
              <a:spcAft>
                <a:spcPts val="0"/>
              </a:spcAft>
              <a:buClr>
                <a:schemeClr val="dk1"/>
              </a:buClr>
              <a:buSzPts val="1800"/>
              <a:buFont typeface="Times New Roman"/>
              <a:buChar char="•"/>
            </a:pPr>
            <a:r>
              <a:rPr lang="en-US" sz="1800">
                <a:latin typeface="Times New Roman"/>
                <a:ea typeface="Times New Roman"/>
                <a:cs typeface="Times New Roman"/>
                <a:sym typeface="Times New Roman"/>
              </a:rPr>
              <a:t>Node Modules used:</a:t>
            </a:r>
            <a:endParaRPr sz="1800">
              <a:latin typeface="Times New Roman"/>
              <a:ea typeface="Times New Roman"/>
              <a:cs typeface="Times New Roman"/>
              <a:sym typeface="Times New Roman"/>
            </a:endParaRPr>
          </a:p>
          <a:p>
            <a:pPr indent="-222250" lvl="1" marL="742950" rtl="0" algn="just">
              <a:spcBef>
                <a:spcPts val="0"/>
              </a:spcBef>
              <a:spcAft>
                <a:spcPts val="0"/>
              </a:spcAft>
              <a:buClr>
                <a:srgbClr val="222222"/>
              </a:buClr>
              <a:buSzPts val="1800"/>
              <a:buFont typeface="Times New Roman"/>
              <a:buChar char="–"/>
            </a:pPr>
            <a:r>
              <a:rPr lang="en-US" sz="1800">
                <a:solidFill>
                  <a:srgbClr val="222222"/>
                </a:solidFill>
                <a:highlight>
                  <a:srgbClr val="FFFFFF"/>
                </a:highlight>
                <a:latin typeface="Times New Roman"/>
                <a:ea typeface="Times New Roman"/>
                <a:cs typeface="Times New Roman"/>
                <a:sym typeface="Times New Roman"/>
              </a:rPr>
              <a:t>MSSQL</a:t>
            </a:r>
            <a:endParaRPr sz="1800">
              <a:solidFill>
                <a:srgbClr val="222222"/>
              </a:solidFill>
              <a:highlight>
                <a:srgbClr val="FFFFFF"/>
              </a:highlight>
              <a:latin typeface="Times New Roman"/>
              <a:ea typeface="Times New Roman"/>
              <a:cs typeface="Times New Roman"/>
              <a:sym typeface="Times New Roman"/>
            </a:endParaRPr>
          </a:p>
          <a:p>
            <a:pPr indent="-222250" lvl="1" marL="742950" rtl="0" algn="just">
              <a:spcBef>
                <a:spcPts val="0"/>
              </a:spcBef>
              <a:spcAft>
                <a:spcPts val="0"/>
              </a:spcAft>
              <a:buClr>
                <a:srgbClr val="222222"/>
              </a:buClr>
              <a:buSzPts val="1800"/>
              <a:buFont typeface="Times New Roman"/>
              <a:buChar char="–"/>
            </a:pPr>
            <a:r>
              <a:rPr lang="en-US" sz="1800">
                <a:solidFill>
                  <a:srgbClr val="222222"/>
                </a:solidFill>
                <a:highlight>
                  <a:srgbClr val="FFFFFF"/>
                </a:highlight>
                <a:latin typeface="Times New Roman"/>
                <a:ea typeface="Times New Roman"/>
                <a:cs typeface="Times New Roman"/>
                <a:sym typeface="Times New Roman"/>
              </a:rPr>
              <a:t>AWS </a:t>
            </a:r>
            <a:endParaRPr sz="1800">
              <a:solidFill>
                <a:srgbClr val="222222"/>
              </a:solidFill>
              <a:highlight>
                <a:srgbClr val="FFFFFF"/>
              </a:highlight>
              <a:latin typeface="Times New Roman"/>
              <a:ea typeface="Times New Roman"/>
              <a:cs typeface="Times New Roman"/>
              <a:sym typeface="Times New Roman"/>
            </a:endParaRPr>
          </a:p>
          <a:p>
            <a:pPr indent="-222250" lvl="1" marL="742950" rtl="0" algn="just">
              <a:spcBef>
                <a:spcPts val="0"/>
              </a:spcBef>
              <a:spcAft>
                <a:spcPts val="0"/>
              </a:spcAft>
              <a:buClr>
                <a:srgbClr val="222222"/>
              </a:buClr>
              <a:buSzPts val="1800"/>
              <a:buFont typeface="Times New Roman"/>
              <a:buChar char="–"/>
            </a:pPr>
            <a:r>
              <a:rPr lang="en-US" sz="1800">
                <a:solidFill>
                  <a:srgbClr val="222222"/>
                </a:solidFill>
                <a:highlight>
                  <a:srgbClr val="FFFFFF"/>
                </a:highlight>
                <a:latin typeface="Times New Roman"/>
                <a:ea typeface="Times New Roman"/>
                <a:cs typeface="Times New Roman"/>
                <a:sym typeface="Times New Roman"/>
              </a:rPr>
              <a:t>ExpressJS</a:t>
            </a:r>
            <a:endParaRPr sz="1800">
              <a:solidFill>
                <a:srgbClr val="222222"/>
              </a:solidFill>
              <a:highlight>
                <a:srgbClr val="FFFFFF"/>
              </a:highlight>
              <a:latin typeface="Times New Roman"/>
              <a:ea typeface="Times New Roman"/>
              <a:cs typeface="Times New Roman"/>
              <a:sym typeface="Times New Roman"/>
            </a:endParaRPr>
          </a:p>
          <a:p>
            <a:pPr indent="-222250" lvl="1" marL="742950" rtl="0" algn="just">
              <a:spcBef>
                <a:spcPts val="0"/>
              </a:spcBef>
              <a:spcAft>
                <a:spcPts val="0"/>
              </a:spcAft>
              <a:buClr>
                <a:srgbClr val="222222"/>
              </a:buClr>
              <a:buSzPts val="1800"/>
              <a:buFont typeface="Times New Roman"/>
              <a:buChar char="–"/>
            </a:pPr>
            <a:r>
              <a:rPr lang="en-US" sz="1800">
                <a:solidFill>
                  <a:srgbClr val="222222"/>
                </a:solidFill>
                <a:highlight>
                  <a:srgbClr val="FFFFFF"/>
                </a:highlight>
                <a:latin typeface="Times New Roman"/>
                <a:ea typeface="Times New Roman"/>
                <a:cs typeface="Times New Roman"/>
                <a:sym typeface="Times New Roman"/>
              </a:rPr>
              <a:t>URL</a:t>
            </a:r>
            <a:endParaRPr sz="1800">
              <a:solidFill>
                <a:srgbClr val="222222"/>
              </a:solidFill>
              <a:highlight>
                <a:srgbClr val="FFFFFF"/>
              </a:highlight>
              <a:latin typeface="Times New Roman"/>
              <a:ea typeface="Times New Roman"/>
              <a:cs typeface="Times New Roman"/>
              <a:sym typeface="Times New Roman"/>
            </a:endParaRPr>
          </a:p>
          <a:p>
            <a:pPr indent="-222250" lvl="1" marL="742950" rtl="0" algn="just">
              <a:spcBef>
                <a:spcPts val="0"/>
              </a:spcBef>
              <a:spcAft>
                <a:spcPts val="0"/>
              </a:spcAft>
              <a:buClr>
                <a:srgbClr val="222222"/>
              </a:buClr>
              <a:buSzPts val="1800"/>
              <a:buFont typeface="Times New Roman"/>
              <a:buChar char="–"/>
            </a:pPr>
            <a:r>
              <a:rPr lang="en-US" sz="1800">
                <a:solidFill>
                  <a:srgbClr val="222222"/>
                </a:solidFill>
                <a:highlight>
                  <a:srgbClr val="FFFFFF"/>
                </a:highlight>
                <a:latin typeface="Times New Roman"/>
                <a:ea typeface="Times New Roman"/>
                <a:cs typeface="Times New Roman"/>
                <a:sym typeface="Times New Roman"/>
              </a:rPr>
              <a:t>FS (File System)</a:t>
            </a:r>
            <a:endParaRPr sz="1800">
              <a:solidFill>
                <a:srgbClr val="222222"/>
              </a:solidFill>
              <a:highlight>
                <a:srgbClr val="FFFFFF"/>
              </a:highlight>
              <a:latin typeface="Times New Roman"/>
              <a:ea typeface="Times New Roman"/>
              <a:cs typeface="Times New Roman"/>
              <a:sym typeface="Times New Roman"/>
            </a:endParaRPr>
          </a:p>
          <a:p>
            <a:pPr indent="-222250" lvl="1" marL="742950" rtl="0" algn="just">
              <a:spcBef>
                <a:spcPts val="0"/>
              </a:spcBef>
              <a:spcAft>
                <a:spcPts val="0"/>
              </a:spcAft>
              <a:buClr>
                <a:srgbClr val="222222"/>
              </a:buClr>
              <a:buSzPts val="1800"/>
              <a:buFont typeface="Times New Roman"/>
              <a:buChar char="–"/>
            </a:pPr>
            <a:r>
              <a:rPr lang="en-US" sz="1800">
                <a:solidFill>
                  <a:srgbClr val="222222"/>
                </a:solidFill>
                <a:highlight>
                  <a:srgbClr val="FFFFFF"/>
                </a:highlight>
                <a:latin typeface="Times New Roman"/>
                <a:ea typeface="Times New Roman"/>
                <a:cs typeface="Times New Roman"/>
                <a:sym typeface="Times New Roman"/>
              </a:rPr>
              <a:t>JSON</a:t>
            </a:r>
            <a:endParaRPr sz="1800">
              <a:solidFill>
                <a:srgbClr val="222222"/>
              </a:solidFill>
              <a:highlight>
                <a:srgbClr val="FFFFFF"/>
              </a:highlight>
              <a:latin typeface="Times New Roman"/>
              <a:ea typeface="Times New Roman"/>
              <a:cs typeface="Times New Roman"/>
              <a:sym typeface="Times New Roman"/>
            </a:endParaRPr>
          </a:p>
          <a:p>
            <a:pPr indent="-222250" lvl="1" marL="742950" rtl="0" algn="just">
              <a:spcBef>
                <a:spcPts val="0"/>
              </a:spcBef>
              <a:spcAft>
                <a:spcPts val="0"/>
              </a:spcAft>
              <a:buClr>
                <a:srgbClr val="222222"/>
              </a:buClr>
              <a:buSzPts val="1800"/>
              <a:buFont typeface="Times New Roman"/>
              <a:buChar char="–"/>
            </a:pPr>
            <a:r>
              <a:rPr lang="en-US" sz="1800">
                <a:solidFill>
                  <a:srgbClr val="222222"/>
                </a:solidFill>
                <a:highlight>
                  <a:srgbClr val="FFFFFF"/>
                </a:highlight>
                <a:latin typeface="Times New Roman"/>
                <a:ea typeface="Times New Roman"/>
                <a:cs typeface="Times New Roman"/>
                <a:sym typeface="Times New Roman"/>
              </a:rPr>
              <a:t>Formidable</a:t>
            </a:r>
            <a:endParaRPr sz="1800">
              <a:latin typeface="Times New Roman"/>
              <a:ea typeface="Times New Roman"/>
              <a:cs typeface="Times New Roman"/>
              <a:sym typeface="Times New Roman"/>
            </a:endParaRPr>
          </a:p>
          <a:p>
            <a:pPr indent="-254000" lvl="0" marL="342900" rtl="0" algn="just">
              <a:spcBef>
                <a:spcPts val="640"/>
              </a:spcBef>
              <a:spcAft>
                <a:spcPts val="0"/>
              </a:spcAft>
              <a:buClr>
                <a:schemeClr val="dk1"/>
              </a:buClr>
              <a:buSzPts val="1800"/>
              <a:buFont typeface="Times New Roman"/>
              <a:buChar char="•"/>
            </a:pPr>
            <a:r>
              <a:rPr lang="en-US" sz="1800">
                <a:latin typeface="Times New Roman"/>
                <a:ea typeface="Times New Roman"/>
                <a:cs typeface="Times New Roman"/>
                <a:sym typeface="Times New Roman"/>
              </a:rPr>
              <a:t>We also used Python, JavaScript, BootStrap, CSS, HTML, GitHub, Visual Studio Code. </a:t>
            </a:r>
            <a:endParaRPr sz="1800">
              <a:latin typeface="Times New Roman"/>
              <a:ea typeface="Times New Roman"/>
              <a:cs typeface="Times New Roman"/>
              <a:sym typeface="Times New Roman"/>
            </a:endParaRPr>
          </a:p>
        </p:txBody>
      </p:sp>
      <p:sp>
        <p:nvSpPr>
          <p:cNvPr id="256" name="Google Shape;256;p40"/>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solidFill>
                  <a:srgbClr val="888888"/>
                </a:solidFill>
              </a:rPr>
              <a:t>‹#›</a:t>
            </a:fld>
            <a:endParaRPr>
              <a:solidFill>
                <a:srgbClr val="888888"/>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41"/>
          <p:cNvSpPr txBox="1"/>
          <p:nvPr>
            <p:ph type="title"/>
          </p:nvPr>
        </p:nvSpPr>
        <p:spPr>
          <a:xfrm>
            <a:off x="609441" y="274638"/>
            <a:ext cx="10133171"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400"/>
              <a:buFont typeface="Arial"/>
              <a:buNone/>
            </a:pPr>
            <a:r>
              <a:rPr lang="en-US">
                <a:latin typeface="Times New Roman"/>
                <a:ea typeface="Times New Roman"/>
                <a:cs typeface="Times New Roman"/>
                <a:sym typeface="Times New Roman"/>
              </a:rPr>
              <a:t>Agile Statistics</a:t>
            </a:r>
            <a:endParaRPr>
              <a:latin typeface="Times New Roman"/>
              <a:ea typeface="Times New Roman"/>
              <a:cs typeface="Times New Roman"/>
              <a:sym typeface="Times New Roman"/>
            </a:endParaRPr>
          </a:p>
        </p:txBody>
      </p:sp>
      <p:sp>
        <p:nvSpPr>
          <p:cNvPr id="262" name="Google Shape;262;p41"/>
          <p:cNvSpPr txBox="1"/>
          <p:nvPr>
            <p:ph idx="1" type="body"/>
          </p:nvPr>
        </p:nvSpPr>
        <p:spPr>
          <a:xfrm>
            <a:off x="609441" y="1600201"/>
            <a:ext cx="10969943" cy="4525963"/>
          </a:xfrm>
          <a:prstGeom prst="rect">
            <a:avLst/>
          </a:prstGeom>
          <a:noFill/>
          <a:ln>
            <a:noFill/>
          </a:ln>
        </p:spPr>
        <p:txBody>
          <a:bodyPr anchorCtr="0" anchor="t" bIns="45700" lIns="91425" spcFirstLastPara="1" rIns="91425" wrap="square" tIns="45700">
            <a:noAutofit/>
          </a:bodyPr>
          <a:lstStyle/>
          <a:p>
            <a:pPr indent="-107950" lvl="1" marL="742950" rtl="0" algn="ctr">
              <a:spcBef>
                <a:spcPts val="560"/>
              </a:spcBef>
              <a:spcAft>
                <a:spcPts val="0"/>
              </a:spcAft>
              <a:buClr>
                <a:schemeClr val="dk1"/>
              </a:buClr>
              <a:buSzPts val="2800"/>
              <a:buNone/>
            </a:pPr>
            <a:r>
              <a:rPr lang="en-US">
                <a:latin typeface="Times New Roman"/>
                <a:ea typeface="Times New Roman"/>
                <a:cs typeface="Times New Roman"/>
                <a:sym typeface="Times New Roman"/>
              </a:rPr>
              <a:t>Sprint 1 - # of stories</a:t>
            </a:r>
            <a:endParaRPr>
              <a:latin typeface="Times New Roman"/>
              <a:ea typeface="Times New Roman"/>
              <a:cs typeface="Times New Roman"/>
              <a:sym typeface="Times New Roman"/>
            </a:endParaRPr>
          </a:p>
          <a:p>
            <a:pPr indent="0" lvl="1" marL="457200" rtl="0" algn="l">
              <a:spcBef>
                <a:spcPts val="560"/>
              </a:spcBef>
              <a:spcAft>
                <a:spcPts val="0"/>
              </a:spcAft>
              <a:buClr>
                <a:schemeClr val="dk1"/>
              </a:buClr>
              <a:buSzPts val="2800"/>
              <a:buNone/>
            </a:pPr>
            <a:r>
              <a:rPr b="1" lang="en-US" u="sng">
                <a:latin typeface="Times New Roman"/>
                <a:ea typeface="Times New Roman"/>
                <a:cs typeface="Times New Roman"/>
                <a:sym typeface="Times New Roman"/>
              </a:rPr>
              <a:t>Created the user interface for customers, employees and the public.</a:t>
            </a:r>
            <a:endParaRPr b="1" u="sng">
              <a:latin typeface="Times New Roman"/>
              <a:ea typeface="Times New Roman"/>
              <a:cs typeface="Times New Roman"/>
              <a:sym typeface="Times New Roman"/>
            </a:endParaRPr>
          </a:p>
          <a:p>
            <a:pPr indent="-107950" lvl="1" marL="742950" rtl="0" algn="l">
              <a:spcBef>
                <a:spcPts val="560"/>
              </a:spcBef>
              <a:spcAft>
                <a:spcPts val="0"/>
              </a:spcAft>
              <a:buClr>
                <a:schemeClr val="dk1"/>
              </a:buClr>
              <a:buSzPts val="2800"/>
              <a:buNone/>
            </a:pPr>
            <a:r>
              <a:rPr lang="en-US">
                <a:latin typeface="Times New Roman"/>
                <a:ea typeface="Times New Roman"/>
                <a:cs typeface="Times New Roman"/>
                <a:sym typeface="Times New Roman"/>
              </a:rPr>
              <a:t>Akshaya - 4</a:t>
            </a:r>
            <a:endParaRPr>
              <a:latin typeface="Times New Roman"/>
              <a:ea typeface="Times New Roman"/>
              <a:cs typeface="Times New Roman"/>
              <a:sym typeface="Times New Roman"/>
            </a:endParaRPr>
          </a:p>
          <a:p>
            <a:pPr indent="-107950" lvl="1" marL="742950" rtl="0" algn="l">
              <a:spcBef>
                <a:spcPts val="560"/>
              </a:spcBef>
              <a:spcAft>
                <a:spcPts val="0"/>
              </a:spcAft>
              <a:buClr>
                <a:schemeClr val="dk1"/>
              </a:buClr>
              <a:buSzPts val="2800"/>
              <a:buNone/>
            </a:pPr>
            <a:r>
              <a:rPr lang="en-US">
                <a:latin typeface="Times New Roman"/>
                <a:ea typeface="Times New Roman"/>
                <a:cs typeface="Times New Roman"/>
                <a:sym typeface="Times New Roman"/>
              </a:rPr>
              <a:t>Abhilash - 3</a:t>
            </a:r>
            <a:endParaRPr>
              <a:latin typeface="Times New Roman"/>
              <a:ea typeface="Times New Roman"/>
              <a:cs typeface="Times New Roman"/>
              <a:sym typeface="Times New Roman"/>
            </a:endParaRPr>
          </a:p>
          <a:p>
            <a:pPr indent="-107950" lvl="1" marL="742950" rtl="0" algn="l">
              <a:spcBef>
                <a:spcPts val="560"/>
              </a:spcBef>
              <a:spcAft>
                <a:spcPts val="0"/>
              </a:spcAft>
              <a:buClr>
                <a:schemeClr val="dk1"/>
              </a:buClr>
              <a:buSzPts val="2800"/>
              <a:buNone/>
            </a:pPr>
            <a:r>
              <a:rPr lang="en-US">
                <a:latin typeface="Times New Roman"/>
                <a:ea typeface="Times New Roman"/>
                <a:cs typeface="Times New Roman"/>
                <a:sym typeface="Times New Roman"/>
              </a:rPr>
              <a:t>Trilekha - 4</a:t>
            </a:r>
            <a:endParaRPr>
              <a:latin typeface="Times New Roman"/>
              <a:ea typeface="Times New Roman"/>
              <a:cs typeface="Times New Roman"/>
              <a:sym typeface="Times New Roman"/>
            </a:endParaRPr>
          </a:p>
          <a:p>
            <a:pPr indent="-107950" lvl="1" marL="742950" rtl="0" algn="l">
              <a:spcBef>
                <a:spcPts val="560"/>
              </a:spcBef>
              <a:spcAft>
                <a:spcPts val="0"/>
              </a:spcAft>
              <a:buClr>
                <a:schemeClr val="dk1"/>
              </a:buClr>
              <a:buSzPts val="2800"/>
              <a:buNone/>
            </a:pPr>
            <a:r>
              <a:rPr lang="en-US">
                <a:latin typeface="Times New Roman"/>
                <a:ea typeface="Times New Roman"/>
                <a:cs typeface="Times New Roman"/>
                <a:sym typeface="Times New Roman"/>
              </a:rPr>
              <a:t>Uma Subbiah - 4</a:t>
            </a:r>
            <a:endParaRPr>
              <a:latin typeface="Times New Roman"/>
              <a:ea typeface="Times New Roman"/>
              <a:cs typeface="Times New Roman"/>
              <a:sym typeface="Times New Roman"/>
            </a:endParaRPr>
          </a:p>
          <a:p>
            <a:pPr indent="-107950" lvl="1" marL="742950" rtl="0" algn="l">
              <a:spcBef>
                <a:spcPts val="560"/>
              </a:spcBef>
              <a:spcAft>
                <a:spcPts val="0"/>
              </a:spcAft>
              <a:buClr>
                <a:schemeClr val="dk1"/>
              </a:buClr>
              <a:buSzPts val="2800"/>
              <a:buNone/>
            </a:pPr>
            <a:r>
              <a:rPr lang="en-US">
                <a:latin typeface="Times New Roman"/>
                <a:ea typeface="Times New Roman"/>
                <a:cs typeface="Times New Roman"/>
                <a:sym typeface="Times New Roman"/>
              </a:rPr>
              <a:t>Niranjan - 4</a:t>
            </a:r>
            <a:endParaRPr>
              <a:latin typeface="Times New Roman"/>
              <a:ea typeface="Times New Roman"/>
              <a:cs typeface="Times New Roman"/>
              <a:sym typeface="Times New Roman"/>
            </a:endParaRPr>
          </a:p>
          <a:p>
            <a:pPr indent="-107950" lvl="1" marL="742950" rtl="0" algn="l">
              <a:spcBef>
                <a:spcPts val="560"/>
              </a:spcBef>
              <a:spcAft>
                <a:spcPts val="0"/>
              </a:spcAft>
              <a:buClr>
                <a:schemeClr val="dk1"/>
              </a:buClr>
              <a:buSzPts val="2800"/>
              <a:buNone/>
            </a:pPr>
            <a:r>
              <a:t/>
            </a:r>
            <a:endParaRPr>
              <a:latin typeface="Times New Roman"/>
              <a:ea typeface="Times New Roman"/>
              <a:cs typeface="Times New Roman"/>
              <a:sym typeface="Times New Roman"/>
            </a:endParaRPr>
          </a:p>
        </p:txBody>
      </p:sp>
      <p:sp>
        <p:nvSpPr>
          <p:cNvPr id="263" name="Google Shape;263;p41"/>
          <p:cNvSpPr txBox="1"/>
          <p:nvPr>
            <p:ph idx="12" type="sldNum"/>
          </p:nvPr>
        </p:nvSpPr>
        <p:spPr>
          <a:xfrm>
            <a:off x="8735325" y="6356351"/>
            <a:ext cx="2844059"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solidFill>
                  <a:srgbClr val="888888"/>
                </a:solidFill>
              </a:rPr>
              <a:t>‹#›</a:t>
            </a:fld>
            <a:endParaRPr>
              <a:solidFill>
                <a:srgbClr val="888888"/>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42"/>
          <p:cNvSpPr txBox="1"/>
          <p:nvPr>
            <p:ph idx="1" type="body"/>
          </p:nvPr>
        </p:nvSpPr>
        <p:spPr>
          <a:xfrm>
            <a:off x="609441" y="1600201"/>
            <a:ext cx="10969800" cy="4526100"/>
          </a:xfrm>
          <a:prstGeom prst="rect">
            <a:avLst/>
          </a:prstGeom>
        </p:spPr>
        <p:txBody>
          <a:bodyPr anchorCtr="0" anchor="t" bIns="45700" lIns="91425" spcFirstLastPara="1" rIns="91425" wrap="square" tIns="45700">
            <a:noAutofit/>
          </a:bodyPr>
          <a:lstStyle/>
          <a:p>
            <a:pPr indent="-107950" lvl="1" marL="742950" rtl="0" algn="ctr">
              <a:spcBef>
                <a:spcPts val="560"/>
              </a:spcBef>
              <a:spcAft>
                <a:spcPts val="0"/>
              </a:spcAft>
              <a:buClr>
                <a:schemeClr val="dk1"/>
              </a:buClr>
              <a:buSzPts val="2800"/>
              <a:buFont typeface="Arial"/>
              <a:buNone/>
            </a:pPr>
            <a:r>
              <a:rPr lang="en-US">
                <a:latin typeface="Times New Roman"/>
                <a:ea typeface="Times New Roman"/>
                <a:cs typeface="Times New Roman"/>
                <a:sym typeface="Times New Roman"/>
              </a:rPr>
              <a:t>Sprint 2 - # of stories</a:t>
            </a:r>
            <a:endParaRPr>
              <a:latin typeface="Times New Roman"/>
              <a:ea typeface="Times New Roman"/>
              <a:cs typeface="Times New Roman"/>
              <a:sym typeface="Times New Roman"/>
            </a:endParaRPr>
          </a:p>
          <a:p>
            <a:pPr indent="0" lvl="1" marL="457200" rtl="0" algn="l">
              <a:spcBef>
                <a:spcPts val="560"/>
              </a:spcBef>
              <a:spcAft>
                <a:spcPts val="0"/>
              </a:spcAft>
              <a:buClr>
                <a:schemeClr val="dk1"/>
              </a:buClr>
              <a:buSzPts val="2800"/>
              <a:buFont typeface="Arial"/>
              <a:buNone/>
            </a:pPr>
            <a:r>
              <a:rPr b="1" lang="en-US" u="sng">
                <a:latin typeface="Times New Roman"/>
                <a:ea typeface="Times New Roman"/>
                <a:cs typeface="Times New Roman"/>
                <a:sym typeface="Times New Roman"/>
              </a:rPr>
              <a:t>Linked the front end to the database, handled errors, testing done</a:t>
            </a:r>
            <a:endParaRPr>
              <a:latin typeface="Times New Roman"/>
              <a:ea typeface="Times New Roman"/>
              <a:cs typeface="Times New Roman"/>
              <a:sym typeface="Times New Roman"/>
            </a:endParaRPr>
          </a:p>
          <a:p>
            <a:pPr indent="-107950" lvl="1" marL="742950" rtl="0" algn="l">
              <a:spcBef>
                <a:spcPts val="560"/>
              </a:spcBef>
              <a:spcAft>
                <a:spcPts val="0"/>
              </a:spcAft>
              <a:buClr>
                <a:schemeClr val="dk1"/>
              </a:buClr>
              <a:buSzPts val="2800"/>
              <a:buFont typeface="Arial"/>
              <a:buNone/>
            </a:pPr>
            <a:r>
              <a:rPr lang="en-US">
                <a:latin typeface="Times New Roman"/>
                <a:ea typeface="Times New Roman"/>
                <a:cs typeface="Times New Roman"/>
                <a:sym typeface="Times New Roman"/>
              </a:rPr>
              <a:t>Abhilash - 5</a:t>
            </a:r>
            <a:endParaRPr>
              <a:latin typeface="Times New Roman"/>
              <a:ea typeface="Times New Roman"/>
              <a:cs typeface="Times New Roman"/>
              <a:sym typeface="Times New Roman"/>
            </a:endParaRPr>
          </a:p>
          <a:p>
            <a:pPr indent="-107950" lvl="1" marL="742950" rtl="0" algn="l">
              <a:spcBef>
                <a:spcPts val="560"/>
              </a:spcBef>
              <a:spcAft>
                <a:spcPts val="0"/>
              </a:spcAft>
              <a:buClr>
                <a:schemeClr val="dk1"/>
              </a:buClr>
              <a:buSzPts val="2800"/>
              <a:buFont typeface="Arial"/>
              <a:buNone/>
            </a:pPr>
            <a:r>
              <a:rPr lang="en-US">
                <a:latin typeface="Times New Roman"/>
                <a:ea typeface="Times New Roman"/>
                <a:cs typeface="Times New Roman"/>
                <a:sym typeface="Times New Roman"/>
              </a:rPr>
              <a:t>Niranjan - 4</a:t>
            </a:r>
            <a:endParaRPr>
              <a:latin typeface="Times New Roman"/>
              <a:ea typeface="Times New Roman"/>
              <a:cs typeface="Times New Roman"/>
              <a:sym typeface="Times New Roman"/>
            </a:endParaRPr>
          </a:p>
          <a:p>
            <a:pPr indent="-107950" lvl="1" marL="742950" rtl="0" algn="l">
              <a:spcBef>
                <a:spcPts val="560"/>
              </a:spcBef>
              <a:spcAft>
                <a:spcPts val="0"/>
              </a:spcAft>
              <a:buClr>
                <a:schemeClr val="dk1"/>
              </a:buClr>
              <a:buSzPts val="2800"/>
              <a:buFont typeface="Arial"/>
              <a:buNone/>
            </a:pPr>
            <a:r>
              <a:rPr lang="en-US">
                <a:latin typeface="Times New Roman"/>
                <a:ea typeface="Times New Roman"/>
                <a:cs typeface="Times New Roman"/>
                <a:sym typeface="Times New Roman"/>
              </a:rPr>
              <a:t>Uma Subbiah - 4</a:t>
            </a:r>
            <a:endParaRPr>
              <a:latin typeface="Times New Roman"/>
              <a:ea typeface="Times New Roman"/>
              <a:cs typeface="Times New Roman"/>
              <a:sym typeface="Times New Roman"/>
            </a:endParaRPr>
          </a:p>
          <a:p>
            <a:pPr indent="-107950" lvl="1" marL="742950" rtl="0" algn="l">
              <a:spcBef>
                <a:spcPts val="560"/>
              </a:spcBef>
              <a:spcAft>
                <a:spcPts val="0"/>
              </a:spcAft>
              <a:buClr>
                <a:schemeClr val="dk1"/>
              </a:buClr>
              <a:buSzPts val="2800"/>
              <a:buFont typeface="Arial"/>
              <a:buNone/>
            </a:pPr>
            <a:r>
              <a:rPr lang="en-US">
                <a:latin typeface="Times New Roman"/>
                <a:ea typeface="Times New Roman"/>
                <a:cs typeface="Times New Roman"/>
                <a:sym typeface="Times New Roman"/>
              </a:rPr>
              <a:t>Trilekha - 4</a:t>
            </a:r>
            <a:endParaRPr>
              <a:latin typeface="Times New Roman"/>
              <a:ea typeface="Times New Roman"/>
              <a:cs typeface="Times New Roman"/>
              <a:sym typeface="Times New Roman"/>
            </a:endParaRPr>
          </a:p>
          <a:p>
            <a:pPr indent="-107950" lvl="1" marL="742950" rtl="0" algn="l">
              <a:spcBef>
                <a:spcPts val="560"/>
              </a:spcBef>
              <a:spcAft>
                <a:spcPts val="0"/>
              </a:spcAft>
              <a:buClr>
                <a:schemeClr val="dk1"/>
              </a:buClr>
              <a:buSzPts val="2800"/>
              <a:buFont typeface="Arial"/>
              <a:buNone/>
            </a:pPr>
            <a:r>
              <a:rPr lang="en-US">
                <a:latin typeface="Times New Roman"/>
                <a:ea typeface="Times New Roman"/>
                <a:cs typeface="Times New Roman"/>
                <a:sym typeface="Times New Roman"/>
              </a:rPr>
              <a:t>Akshaya - 3</a:t>
            </a:r>
            <a:endParaRPr>
              <a:latin typeface="Times New Roman"/>
              <a:ea typeface="Times New Roman"/>
              <a:cs typeface="Times New Roman"/>
              <a:sym typeface="Times New Roman"/>
            </a:endParaRPr>
          </a:p>
          <a:p>
            <a:pPr indent="0" lvl="0" marL="0" rtl="0" algn="l">
              <a:spcBef>
                <a:spcPts val="640"/>
              </a:spcBef>
              <a:spcAft>
                <a:spcPts val="0"/>
              </a:spcAft>
              <a:buNone/>
            </a:pPr>
            <a:r>
              <a:t/>
            </a:r>
            <a:endParaRPr>
              <a:latin typeface="Times New Roman"/>
              <a:ea typeface="Times New Roman"/>
              <a:cs typeface="Times New Roman"/>
              <a:sym typeface="Times New Roman"/>
            </a:endParaRPr>
          </a:p>
        </p:txBody>
      </p:sp>
      <p:sp>
        <p:nvSpPr>
          <p:cNvPr id="270" name="Google Shape;270;p42"/>
          <p:cNvSpPr txBox="1"/>
          <p:nvPr>
            <p:ph idx="12" type="sldNum"/>
          </p:nvPr>
        </p:nvSpPr>
        <p:spPr>
          <a:xfrm>
            <a:off x="8735325" y="6356351"/>
            <a:ext cx="28440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43"/>
          <p:cNvSpPr txBox="1"/>
          <p:nvPr>
            <p:ph type="title"/>
          </p:nvPr>
        </p:nvSpPr>
        <p:spPr>
          <a:xfrm>
            <a:off x="764491" y="2857488"/>
            <a:ext cx="101331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400"/>
              <a:buFont typeface="Arial"/>
              <a:buNone/>
            </a:pPr>
            <a:r>
              <a:rPr lang="en-US">
                <a:latin typeface="Times New Roman"/>
                <a:ea typeface="Times New Roman"/>
                <a:cs typeface="Times New Roman"/>
                <a:sym typeface="Times New Roman"/>
              </a:rPr>
              <a:t>Tools used and Statistics</a:t>
            </a:r>
            <a:endParaRPr>
              <a:latin typeface="Times New Roman"/>
              <a:ea typeface="Times New Roman"/>
              <a:cs typeface="Times New Roman"/>
              <a:sym typeface="Times New Roman"/>
            </a:endParaRPr>
          </a:p>
        </p:txBody>
      </p:sp>
      <p:sp>
        <p:nvSpPr>
          <p:cNvPr id="276" name="Google Shape;276;p43"/>
          <p:cNvSpPr txBox="1"/>
          <p:nvPr>
            <p:ph idx="12" type="sldNum"/>
          </p:nvPr>
        </p:nvSpPr>
        <p:spPr>
          <a:xfrm>
            <a:off x="8735325" y="6356351"/>
            <a:ext cx="2844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solidFill>
                  <a:srgbClr val="888888"/>
                </a:solidFill>
              </a:rPr>
              <a:t>‹#›</a:t>
            </a:fld>
            <a:endParaRPr>
              <a:solidFill>
                <a:srgbClr val="888888"/>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44"/>
          <p:cNvSpPr txBox="1"/>
          <p:nvPr>
            <p:ph type="title"/>
          </p:nvPr>
        </p:nvSpPr>
        <p:spPr>
          <a:xfrm>
            <a:off x="609441" y="274638"/>
            <a:ext cx="101331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latin typeface="Times New Roman"/>
                <a:ea typeface="Times New Roman"/>
                <a:cs typeface="Times New Roman"/>
                <a:sym typeface="Times New Roman"/>
              </a:rPr>
              <a:t>Selenium</a:t>
            </a:r>
            <a:endParaRPr>
              <a:latin typeface="Times New Roman"/>
              <a:ea typeface="Times New Roman"/>
              <a:cs typeface="Times New Roman"/>
              <a:sym typeface="Times New Roman"/>
            </a:endParaRPr>
          </a:p>
        </p:txBody>
      </p:sp>
      <p:sp>
        <p:nvSpPr>
          <p:cNvPr id="283" name="Google Shape;283;p44"/>
          <p:cNvSpPr txBox="1"/>
          <p:nvPr>
            <p:ph idx="12" type="sldNum"/>
          </p:nvPr>
        </p:nvSpPr>
        <p:spPr>
          <a:xfrm>
            <a:off x="8735325" y="6356351"/>
            <a:ext cx="28440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284" name="Google Shape;284;p44"/>
          <p:cNvPicPr preferRelativeResize="0"/>
          <p:nvPr/>
        </p:nvPicPr>
        <p:blipFill>
          <a:blip r:embed="rId3">
            <a:alphaModFix/>
          </a:blip>
          <a:stretch>
            <a:fillRect/>
          </a:stretch>
        </p:blipFill>
        <p:spPr>
          <a:xfrm>
            <a:off x="152400" y="1788913"/>
            <a:ext cx="6496050" cy="3781425"/>
          </a:xfrm>
          <a:prstGeom prst="rect">
            <a:avLst/>
          </a:prstGeom>
          <a:noFill/>
          <a:ln>
            <a:noFill/>
          </a:ln>
        </p:spPr>
      </p:pic>
      <p:pic>
        <p:nvPicPr>
          <p:cNvPr id="285" name="Google Shape;285;p44"/>
          <p:cNvPicPr preferRelativeResize="0"/>
          <p:nvPr/>
        </p:nvPicPr>
        <p:blipFill>
          <a:blip r:embed="rId4">
            <a:alphaModFix/>
          </a:blip>
          <a:stretch>
            <a:fillRect/>
          </a:stretch>
        </p:blipFill>
        <p:spPr>
          <a:xfrm>
            <a:off x="6800850" y="2064500"/>
            <a:ext cx="5235574" cy="294788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45"/>
          <p:cNvSpPr txBox="1"/>
          <p:nvPr>
            <p:ph idx="12" type="sldNum"/>
          </p:nvPr>
        </p:nvSpPr>
        <p:spPr>
          <a:xfrm>
            <a:off x="8735325" y="6356351"/>
            <a:ext cx="28440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292" name="Google Shape;292;p45"/>
          <p:cNvPicPr preferRelativeResize="0"/>
          <p:nvPr/>
        </p:nvPicPr>
        <p:blipFill>
          <a:blip r:embed="rId3">
            <a:alphaModFix/>
          </a:blip>
          <a:stretch>
            <a:fillRect/>
          </a:stretch>
        </p:blipFill>
        <p:spPr>
          <a:xfrm>
            <a:off x="152400" y="606975"/>
            <a:ext cx="10459875" cy="5644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Google Shape;298;p46"/>
          <p:cNvSpPr txBox="1"/>
          <p:nvPr>
            <p:ph type="title"/>
          </p:nvPr>
        </p:nvSpPr>
        <p:spPr>
          <a:xfrm>
            <a:off x="609441" y="274638"/>
            <a:ext cx="10133100" cy="1143000"/>
          </a:xfrm>
          <a:prstGeom prst="rect">
            <a:avLst/>
          </a:prstGeom>
        </p:spPr>
        <p:txBody>
          <a:bodyPr anchorCtr="0" anchor="ctr" bIns="45700" lIns="91425" spcFirstLastPara="1" rIns="91425" wrap="square" tIns="45700">
            <a:noAutofit/>
          </a:bodyPr>
          <a:lstStyle/>
          <a:p>
            <a:pPr indent="0" lvl="0" marL="0" rtl="0" algn="ctr">
              <a:spcBef>
                <a:spcPts val="640"/>
              </a:spcBef>
              <a:spcAft>
                <a:spcPts val="0"/>
              </a:spcAft>
              <a:buNone/>
            </a:pPr>
            <a:r>
              <a:rPr lang="en-US" sz="3200">
                <a:latin typeface="Times New Roman"/>
                <a:ea typeface="Times New Roman"/>
                <a:cs typeface="Times New Roman"/>
                <a:sym typeface="Times New Roman"/>
              </a:rPr>
              <a:t>SonarQube</a:t>
            </a:r>
            <a:endParaRPr>
              <a:latin typeface="Times New Roman"/>
              <a:ea typeface="Times New Roman"/>
              <a:cs typeface="Times New Roman"/>
              <a:sym typeface="Times New Roman"/>
            </a:endParaRPr>
          </a:p>
        </p:txBody>
      </p:sp>
      <p:sp>
        <p:nvSpPr>
          <p:cNvPr id="299" name="Google Shape;299;p46"/>
          <p:cNvSpPr txBox="1"/>
          <p:nvPr>
            <p:ph idx="1" type="body"/>
          </p:nvPr>
        </p:nvSpPr>
        <p:spPr>
          <a:xfrm>
            <a:off x="609513" y="1417651"/>
            <a:ext cx="10969800" cy="1032300"/>
          </a:xfrm>
          <a:prstGeom prst="rect">
            <a:avLst/>
          </a:prstGeom>
        </p:spPr>
        <p:txBody>
          <a:bodyPr anchorCtr="0" anchor="t" bIns="45700" lIns="91425" spcFirstLastPara="1" rIns="91425" wrap="square" tIns="45700">
            <a:noAutofit/>
          </a:bodyPr>
          <a:lstStyle/>
          <a:p>
            <a:pPr indent="0" lvl="0" marL="0" rtl="0" algn="l">
              <a:spcBef>
                <a:spcPts val="640"/>
              </a:spcBef>
              <a:spcAft>
                <a:spcPts val="0"/>
              </a:spcAft>
              <a:buNone/>
            </a:pPr>
            <a:r>
              <a:rPr lang="en-US" sz="2400">
                <a:latin typeface="Times New Roman"/>
                <a:ea typeface="Times New Roman"/>
                <a:cs typeface="Times New Roman"/>
                <a:sym typeface="Times New Roman"/>
              </a:rPr>
              <a:t>Ran SonarQube (a static code analyser) on the entire project. It detected an error. After rectifying the error, we re-ran SonarQube and it showed that the bug had been resolved.</a:t>
            </a:r>
            <a:endParaRPr sz="2400">
              <a:latin typeface="Times New Roman"/>
              <a:ea typeface="Times New Roman"/>
              <a:cs typeface="Times New Roman"/>
              <a:sym typeface="Times New Roman"/>
            </a:endParaRPr>
          </a:p>
        </p:txBody>
      </p:sp>
      <p:sp>
        <p:nvSpPr>
          <p:cNvPr id="300" name="Google Shape;300;p46"/>
          <p:cNvSpPr txBox="1"/>
          <p:nvPr>
            <p:ph idx="12" type="sldNum"/>
          </p:nvPr>
        </p:nvSpPr>
        <p:spPr>
          <a:xfrm>
            <a:off x="8735325" y="6356351"/>
            <a:ext cx="28440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01" name="Google Shape;301;p46"/>
          <p:cNvPicPr preferRelativeResize="0"/>
          <p:nvPr/>
        </p:nvPicPr>
        <p:blipFill>
          <a:blip r:embed="rId3">
            <a:alphaModFix/>
          </a:blip>
          <a:stretch>
            <a:fillRect/>
          </a:stretch>
        </p:blipFill>
        <p:spPr>
          <a:xfrm>
            <a:off x="152400" y="2602350"/>
            <a:ext cx="6296425" cy="3605125"/>
          </a:xfrm>
          <a:prstGeom prst="rect">
            <a:avLst/>
          </a:prstGeom>
          <a:noFill/>
          <a:ln>
            <a:noFill/>
          </a:ln>
        </p:spPr>
      </p:pic>
      <p:pic>
        <p:nvPicPr>
          <p:cNvPr id="302" name="Google Shape;302;p46"/>
          <p:cNvPicPr preferRelativeResize="0"/>
          <p:nvPr/>
        </p:nvPicPr>
        <p:blipFill>
          <a:blip r:embed="rId4">
            <a:alphaModFix/>
          </a:blip>
          <a:stretch>
            <a:fillRect/>
          </a:stretch>
        </p:blipFill>
        <p:spPr>
          <a:xfrm>
            <a:off x="6753323" y="2602350"/>
            <a:ext cx="4563752" cy="3579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GaneshTemplate">
  <a:themeElements>
    <a:clrScheme name="Custom 1">
      <a:dk1>
        <a:srgbClr val="000000"/>
      </a:dk1>
      <a:lt1>
        <a:srgbClr val="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aneshTemplate">
  <a:themeElements>
    <a:clrScheme name="Custom 1">
      <a:dk1>
        <a:srgbClr val="000000"/>
      </a:dk1>
      <a:lt1>
        <a:srgbClr val="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